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39"/>
  </p:notesMasterIdLst>
  <p:handoutMasterIdLst>
    <p:handoutMasterId r:id="rId40"/>
  </p:handoutMasterIdLst>
  <p:sldIdLst>
    <p:sldId id="262" r:id="rId6"/>
    <p:sldId id="350" r:id="rId7"/>
    <p:sldId id="340" r:id="rId8"/>
    <p:sldId id="352" r:id="rId9"/>
    <p:sldId id="353" r:id="rId10"/>
    <p:sldId id="355" r:id="rId11"/>
    <p:sldId id="354" r:id="rId12"/>
    <p:sldId id="356" r:id="rId13"/>
    <p:sldId id="358" r:id="rId14"/>
    <p:sldId id="357" r:id="rId15"/>
    <p:sldId id="359" r:id="rId16"/>
    <p:sldId id="361" r:id="rId17"/>
    <p:sldId id="360"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6" r:id="rId32"/>
    <p:sldId id="375" r:id="rId33"/>
    <p:sldId id="377" r:id="rId34"/>
    <p:sldId id="378" r:id="rId35"/>
    <p:sldId id="379" r:id="rId36"/>
    <p:sldId id="380" r:id="rId37"/>
    <p:sldId id="266" r:id="rId3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594"/>
    <a:srgbClr val="000000"/>
    <a:srgbClr val="13784B"/>
    <a:srgbClr val="6D6E71"/>
    <a:srgbClr val="1C6F47"/>
    <a:srgbClr val="0856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EA4F5B-025D-4F48-A6D4-1B469A297924}" v="1" dt="2025-10-29T21:13:49.0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393" autoAdjust="0"/>
  </p:normalViewPr>
  <p:slideViewPr>
    <p:cSldViewPr snapToGrid="0">
      <p:cViewPr>
        <p:scale>
          <a:sx n="100" d="100"/>
          <a:sy n="100" d="100"/>
        </p:scale>
        <p:origin x="162" y="138"/>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custSel modSld">
      <pc:chgData name="Heidi Schneider" userId="d04c962a-8450-4fd9-b1ff-442e3d3ea2e5" providerId="ADAL" clId="{79EDD41D-44E5-4D84-BEB9-F58F110BBF61}" dt="2025-10-29T21:13:49.074" v="51"/>
      <pc:docMkLst>
        <pc:docMk/>
      </pc:docMkLst>
      <pc:sldChg chg="modNotesTx">
        <pc:chgData name="Heidi Schneider" userId="d04c962a-8450-4fd9-b1ff-442e3d3ea2e5" providerId="ADAL" clId="{79EDD41D-44E5-4D84-BEB9-F58F110BBF61}" dt="2025-10-29T20:03:31.304" v="13" actId="20577"/>
        <pc:sldMkLst>
          <pc:docMk/>
          <pc:sldMk cId="648666737" sldId="352"/>
        </pc:sldMkLst>
      </pc:sldChg>
      <pc:sldChg chg="modNotesTx">
        <pc:chgData name="Heidi Schneider" userId="d04c962a-8450-4fd9-b1ff-442e3d3ea2e5" providerId="ADAL" clId="{79EDD41D-44E5-4D84-BEB9-F58F110BBF61}" dt="2025-10-29T20:03:44.437" v="17" actId="20577"/>
        <pc:sldMkLst>
          <pc:docMk/>
          <pc:sldMk cId="1388265934" sldId="353"/>
        </pc:sldMkLst>
      </pc:sldChg>
      <pc:sldChg chg="modNotesTx">
        <pc:chgData name="Heidi Schneider" userId="d04c962a-8450-4fd9-b1ff-442e3d3ea2e5" providerId="ADAL" clId="{79EDD41D-44E5-4D84-BEB9-F58F110BBF61}" dt="2025-10-29T20:03:57.505" v="20" actId="20577"/>
        <pc:sldMkLst>
          <pc:docMk/>
          <pc:sldMk cId="4005425745" sldId="354"/>
        </pc:sldMkLst>
      </pc:sldChg>
      <pc:sldChg chg="modNotesTx">
        <pc:chgData name="Heidi Schneider" userId="d04c962a-8450-4fd9-b1ff-442e3d3ea2e5" providerId="ADAL" clId="{79EDD41D-44E5-4D84-BEB9-F58F110BBF61}" dt="2025-10-29T20:03:51.253" v="19" actId="20577"/>
        <pc:sldMkLst>
          <pc:docMk/>
          <pc:sldMk cId="3929319774" sldId="355"/>
        </pc:sldMkLst>
      </pc:sldChg>
      <pc:sldChg chg="modNotesTx">
        <pc:chgData name="Heidi Schneider" userId="d04c962a-8450-4fd9-b1ff-442e3d3ea2e5" providerId="ADAL" clId="{79EDD41D-44E5-4D84-BEB9-F58F110BBF61}" dt="2025-10-29T20:04:10.103" v="23" actId="20577"/>
        <pc:sldMkLst>
          <pc:docMk/>
          <pc:sldMk cId="1357483264" sldId="356"/>
        </pc:sldMkLst>
      </pc:sldChg>
      <pc:sldChg chg="modSp mod modNotesTx">
        <pc:chgData name="Heidi Schneider" userId="d04c962a-8450-4fd9-b1ff-442e3d3ea2e5" providerId="ADAL" clId="{79EDD41D-44E5-4D84-BEB9-F58F110BBF61}" dt="2025-10-29T21:10:56.960" v="47" actId="1076"/>
        <pc:sldMkLst>
          <pc:docMk/>
          <pc:sldMk cId="3840245951" sldId="357"/>
        </pc:sldMkLst>
        <pc:spChg chg="mod">
          <ac:chgData name="Heidi Schneider" userId="d04c962a-8450-4fd9-b1ff-442e3d3ea2e5" providerId="ADAL" clId="{79EDD41D-44E5-4D84-BEB9-F58F110BBF61}" dt="2025-10-29T21:10:56.960" v="47" actId="1076"/>
          <ac:spMkLst>
            <pc:docMk/>
            <pc:sldMk cId="3840245951" sldId="357"/>
            <ac:spMk id="10" creationId="{F7461A33-AF87-02C3-2143-96F1F64BE969}"/>
          </ac:spMkLst>
        </pc:spChg>
      </pc:sldChg>
      <pc:sldChg chg="modNotesTx">
        <pc:chgData name="Heidi Schneider" userId="d04c962a-8450-4fd9-b1ff-442e3d3ea2e5" providerId="ADAL" clId="{79EDD41D-44E5-4D84-BEB9-F58F110BBF61}" dt="2025-10-29T20:04:14.470" v="25" actId="20577"/>
        <pc:sldMkLst>
          <pc:docMk/>
          <pc:sldMk cId="378738200" sldId="358"/>
        </pc:sldMkLst>
      </pc:sldChg>
      <pc:sldChg chg="modNotesTx">
        <pc:chgData name="Heidi Schneider" userId="d04c962a-8450-4fd9-b1ff-442e3d3ea2e5" providerId="ADAL" clId="{79EDD41D-44E5-4D84-BEB9-F58F110BBF61}" dt="2025-10-29T20:04:34.129" v="30" actId="20577"/>
        <pc:sldMkLst>
          <pc:docMk/>
          <pc:sldMk cId="1832019468" sldId="359"/>
        </pc:sldMkLst>
      </pc:sldChg>
      <pc:sldChg chg="modNotesTx">
        <pc:chgData name="Heidi Schneider" userId="d04c962a-8450-4fd9-b1ff-442e3d3ea2e5" providerId="ADAL" clId="{79EDD41D-44E5-4D84-BEB9-F58F110BBF61}" dt="2025-10-29T20:04:37.453" v="31" actId="20577"/>
        <pc:sldMkLst>
          <pc:docMk/>
          <pc:sldMk cId="427798567" sldId="361"/>
        </pc:sldMkLst>
      </pc:sldChg>
      <pc:sldChg chg="modSp mod">
        <pc:chgData name="Heidi Schneider" userId="d04c962a-8450-4fd9-b1ff-442e3d3ea2e5" providerId="ADAL" clId="{79EDD41D-44E5-4D84-BEB9-F58F110BBF61}" dt="2025-10-29T20:06:16.833" v="36" actId="207"/>
        <pc:sldMkLst>
          <pc:docMk/>
          <pc:sldMk cId="2958058500" sldId="362"/>
        </pc:sldMkLst>
        <pc:spChg chg="mod">
          <ac:chgData name="Heidi Schneider" userId="d04c962a-8450-4fd9-b1ff-442e3d3ea2e5" providerId="ADAL" clId="{79EDD41D-44E5-4D84-BEB9-F58F110BBF61}" dt="2025-10-29T20:06:16.833" v="36" actId="207"/>
          <ac:spMkLst>
            <pc:docMk/>
            <pc:sldMk cId="2958058500" sldId="362"/>
            <ac:spMk id="10" creationId="{BAC4707A-E253-9338-E7C2-1ACA044F1C86}"/>
          </ac:spMkLst>
        </pc:spChg>
      </pc:sldChg>
      <pc:sldChg chg="delSp modSp mod">
        <pc:chgData name="Heidi Schneider" userId="d04c962a-8450-4fd9-b1ff-442e3d3ea2e5" providerId="ADAL" clId="{79EDD41D-44E5-4D84-BEB9-F58F110BBF61}" dt="2025-10-29T21:12:03.456" v="50" actId="1076"/>
        <pc:sldMkLst>
          <pc:docMk/>
          <pc:sldMk cId="2025738176" sldId="363"/>
        </pc:sldMkLst>
        <pc:spChg chg="mod">
          <ac:chgData name="Heidi Schneider" userId="d04c962a-8450-4fd9-b1ff-442e3d3ea2e5" providerId="ADAL" clId="{79EDD41D-44E5-4D84-BEB9-F58F110BBF61}" dt="2025-10-29T20:06:08.600" v="35" actId="207"/>
          <ac:spMkLst>
            <pc:docMk/>
            <pc:sldMk cId="2025738176" sldId="363"/>
            <ac:spMk id="10" creationId="{737E8C6B-00AE-F896-401F-6D882F326316}"/>
          </ac:spMkLst>
        </pc:spChg>
        <pc:grpChg chg="mod">
          <ac:chgData name="Heidi Schneider" userId="d04c962a-8450-4fd9-b1ff-442e3d3ea2e5" providerId="ADAL" clId="{79EDD41D-44E5-4D84-BEB9-F58F110BBF61}" dt="2025-10-29T20:04:58.438" v="32" actId="1076"/>
          <ac:grpSpMkLst>
            <pc:docMk/>
            <pc:sldMk cId="2025738176" sldId="363"/>
            <ac:grpSpMk id="2" creationId="{5E81A08F-8510-334C-DEA2-6AA040E38A53}"/>
          </ac:grpSpMkLst>
        </pc:grpChg>
        <pc:picChg chg="mod">
          <ac:chgData name="Heidi Schneider" userId="d04c962a-8450-4fd9-b1ff-442e3d3ea2e5" providerId="ADAL" clId="{79EDD41D-44E5-4D84-BEB9-F58F110BBF61}" dt="2025-10-29T20:05:34.186" v="34" actId="1076"/>
          <ac:picMkLst>
            <pc:docMk/>
            <pc:sldMk cId="2025738176" sldId="363"/>
            <ac:picMk id="3" creationId="{3B189EFE-92E0-3F21-E404-2DD0F58A307D}"/>
          </ac:picMkLst>
        </pc:picChg>
        <pc:inkChg chg="del">
          <ac:chgData name="Heidi Schneider" userId="d04c962a-8450-4fd9-b1ff-442e3d3ea2e5" providerId="ADAL" clId="{79EDD41D-44E5-4D84-BEB9-F58F110BBF61}" dt="2025-10-29T21:12:00.054" v="49" actId="478"/>
          <ac:inkMkLst>
            <pc:docMk/>
            <pc:sldMk cId="2025738176" sldId="363"/>
            <ac:inkMk id="23" creationId="{8C319F53-69E3-CC36-4764-E6D55B15AB66}"/>
          </ac:inkMkLst>
        </pc:inkChg>
        <pc:inkChg chg="mod">
          <ac:chgData name="Heidi Schneider" userId="d04c962a-8450-4fd9-b1ff-442e3d3ea2e5" providerId="ADAL" clId="{79EDD41D-44E5-4D84-BEB9-F58F110BBF61}" dt="2025-10-29T21:12:03.456" v="50" actId="1076"/>
          <ac:inkMkLst>
            <pc:docMk/>
            <pc:sldMk cId="2025738176" sldId="363"/>
            <ac:inkMk id="24" creationId="{124A0514-EDDF-D770-6795-72D8786ECF65}"/>
          </ac:inkMkLst>
        </pc:inkChg>
      </pc:sldChg>
      <pc:sldChg chg="modSp mod">
        <pc:chgData name="Heidi Schneider" userId="d04c962a-8450-4fd9-b1ff-442e3d3ea2e5" providerId="ADAL" clId="{79EDD41D-44E5-4D84-BEB9-F58F110BBF61}" dt="2025-10-29T20:06:37.615" v="38" actId="207"/>
        <pc:sldMkLst>
          <pc:docMk/>
          <pc:sldMk cId="426737559" sldId="364"/>
        </pc:sldMkLst>
        <pc:spChg chg="mod">
          <ac:chgData name="Heidi Schneider" userId="d04c962a-8450-4fd9-b1ff-442e3d3ea2e5" providerId="ADAL" clId="{79EDD41D-44E5-4D84-BEB9-F58F110BBF61}" dt="2025-10-29T20:06:37.615" v="38" actId="207"/>
          <ac:spMkLst>
            <pc:docMk/>
            <pc:sldMk cId="426737559" sldId="364"/>
            <ac:spMk id="8" creationId="{BD820E8A-4C41-F861-483B-03FD12A263B5}"/>
          </ac:spMkLst>
        </pc:spChg>
      </pc:sldChg>
      <pc:sldChg chg="modSp mod">
        <pc:chgData name="Heidi Schneider" userId="d04c962a-8450-4fd9-b1ff-442e3d3ea2e5" providerId="ADAL" clId="{79EDD41D-44E5-4D84-BEB9-F58F110BBF61}" dt="2025-10-29T20:06:55.365" v="40" actId="207"/>
        <pc:sldMkLst>
          <pc:docMk/>
          <pc:sldMk cId="1460024436" sldId="365"/>
        </pc:sldMkLst>
        <pc:spChg chg="mod">
          <ac:chgData name="Heidi Schneider" userId="d04c962a-8450-4fd9-b1ff-442e3d3ea2e5" providerId="ADAL" clId="{79EDD41D-44E5-4D84-BEB9-F58F110BBF61}" dt="2025-10-29T20:06:55.365" v="40" actId="207"/>
          <ac:spMkLst>
            <pc:docMk/>
            <pc:sldMk cId="1460024436" sldId="365"/>
            <ac:spMk id="8" creationId="{C344BD18-A9CC-22E7-A5B1-4692FF92A22F}"/>
          </ac:spMkLst>
        </pc:spChg>
      </pc:sldChg>
      <pc:sldChg chg="modSp mod">
        <pc:chgData name="Heidi Schneider" userId="d04c962a-8450-4fd9-b1ff-442e3d3ea2e5" providerId="ADAL" clId="{79EDD41D-44E5-4D84-BEB9-F58F110BBF61}" dt="2025-10-29T20:07:16.057" v="41" actId="14100"/>
        <pc:sldMkLst>
          <pc:docMk/>
          <pc:sldMk cId="2464784008" sldId="370"/>
        </pc:sldMkLst>
        <pc:spChg chg="mod">
          <ac:chgData name="Heidi Schneider" userId="d04c962a-8450-4fd9-b1ff-442e3d3ea2e5" providerId="ADAL" clId="{79EDD41D-44E5-4D84-BEB9-F58F110BBF61}" dt="2025-10-29T20:07:16.057" v="41" actId="14100"/>
          <ac:spMkLst>
            <pc:docMk/>
            <pc:sldMk cId="2464784008" sldId="370"/>
            <ac:spMk id="8" creationId="{9F838EDB-1133-487C-CFE8-FB198D80BC7C}"/>
          </ac:spMkLst>
        </pc:spChg>
      </pc:sldChg>
      <pc:sldChg chg="modSp mod">
        <pc:chgData name="Heidi Schneider" userId="d04c962a-8450-4fd9-b1ff-442e3d3ea2e5" providerId="ADAL" clId="{79EDD41D-44E5-4D84-BEB9-F58F110BBF61}" dt="2025-10-29T20:07:26.089" v="42" actId="14100"/>
        <pc:sldMkLst>
          <pc:docMk/>
          <pc:sldMk cId="3741359151" sldId="371"/>
        </pc:sldMkLst>
        <pc:spChg chg="mod">
          <ac:chgData name="Heidi Schneider" userId="d04c962a-8450-4fd9-b1ff-442e3d3ea2e5" providerId="ADAL" clId="{79EDD41D-44E5-4D84-BEB9-F58F110BBF61}" dt="2025-10-29T20:07:26.089" v="42" actId="14100"/>
          <ac:spMkLst>
            <pc:docMk/>
            <pc:sldMk cId="3741359151" sldId="371"/>
            <ac:spMk id="8" creationId="{A8D86698-99DD-AADE-9AAF-290868CC1680}"/>
          </ac:spMkLst>
        </pc:spChg>
      </pc:sldChg>
      <pc:sldChg chg="modAnim">
        <pc:chgData name="Heidi Schneider" userId="d04c962a-8450-4fd9-b1ff-442e3d3ea2e5" providerId="ADAL" clId="{79EDD41D-44E5-4D84-BEB9-F58F110BBF61}" dt="2025-10-29T21:13:49.074" v="51"/>
        <pc:sldMkLst>
          <pc:docMk/>
          <pc:sldMk cId="1046185905" sldId="37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10/29/2025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19:14.880"/>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0 0,'708'6127'0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33.546"/>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50.002"/>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1637 1,'-1'7,"0"-1,0 1,0 0,-1 0,0-1,-1 1,1-1,-1 1,0-1,-1 0,0 0,0-1,-5 7,-10 10,-39 35,42-42,-594 477,604-487,-133 112,93-75,-2-1,-56 34,-110 82,180-129,-3 0,-137 101,163-121,1 0,-1 1,2 0,0 0,0 1,-11 16,8-10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19:52.015"/>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8358 134 0,'-8358'0'0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54.080"/>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1 1,'0'0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56.278"/>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5313 0,'0'3,"0"-1,-1 0,1 0,-1 0,1 0,-1 0,0-1,0 1,0 0,0 0,0 0,0-1,0 1,-1 0,1-1,0 1,-1-1,-2 2,-38 23,25-17,-25 13,0-2,-2-1,-78 22,-146 19,50-13,-746 282,930-316,-21 7,0-3,-1-2,-1-2,-109 9,127-17,-64 16,72-13,-2-1,1-2,-48 3,24-6,-1 3,1 2,-67 18,-161 60,233-68,-246 74,-30-8,-34 8,328-85,0-2,0-2,-41-2,37 0,1 1,-43 7,3 9,-101 37,48-13,89-28,0 2,-75 39,-65 56,104-64,54-33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57.048"/>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1 1,'0'0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43.204"/>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11 0,'-5'0,"-1"0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30:14.109"/>
    </inkml:context>
    <inkml:brush xml:id="br0">
      <inkml:brushProperty name="width" value="0.3" units="cm"/>
      <inkml:brushProperty name="height" value="0.6" units="cm"/>
      <inkml:brushProperty name="color" value="#D9AEFF"/>
      <inkml:brushProperty name="tip" value="rectangle"/>
      <inkml:brushProperty name="rasterOp" value="maskPen"/>
      <inkml:brushProperty name="ignorePressure" value="1"/>
    </inkml:brush>
  </inkml:definitions>
  <inkml:trace contextRef="#ctx0" brushRef="#br0">0 2328 0,'7228'-2328'0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30:17.739"/>
    </inkml:context>
    <inkml:brush xml:id="br0">
      <inkml:brushProperty name="width" value="0.3" units="cm"/>
      <inkml:brushProperty name="height" value="0.6" units="cm"/>
      <inkml:brushProperty name="color" value="#D9AEFF"/>
      <inkml:brushProperty name="tip" value="rectangle"/>
      <inkml:brushProperty name="rasterOp" value="maskPen"/>
      <inkml:brushProperty name="ignorePressure" value="1"/>
    </inkml:brush>
  </inkml:definitions>
  <inkml:trace contextRef="#ctx0" brushRef="#br0">0 0 0,'4688'818'0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30:24.787"/>
    </inkml:context>
    <inkml:brush xml:id="br0">
      <inkml:brushProperty name="width" value="0.3" units="cm"/>
      <inkml:brushProperty name="height" value="0.6" units="cm"/>
      <inkml:brushProperty name="color" value="#D9AEFF"/>
      <inkml:brushProperty name="tip" value="rectangle"/>
      <inkml:brushProperty name="rasterOp" value="maskPen"/>
      <inkml:brushProperty name="ignorePressure" value="1"/>
    </inkml:brush>
  </inkml:definitions>
  <inkml:trace contextRef="#ctx0" brushRef="#br0">334 2839,'0'-10,"1"-21,-1 0,-1 1,-2-1,-1 1,-2 0,-11-40,-74-162,81 204,2-1,1 0,-6-45,9 41,-2 1,-16-51,15 63,2 0,1 0,0 0,-2-40,9-87,-1 55,-1 19,1-31,-23-199,14 244,3-1,4-61,-2-46,-2 140,0 0,-2 0,-11-30,10 34,0-1,1 0,2 0,-3-34,6 10,-14-86,8 81,3-1,3-77,1 98,0 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19:20.529"/>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5395 0 0,'-5394'4713'0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30:26.451"/>
    </inkml:context>
    <inkml:brush xml:id="br0">
      <inkml:brushProperty name="width" value="0.3" units="cm"/>
      <inkml:brushProperty name="height" value="0.6" units="cm"/>
      <inkml:brushProperty name="color" value="#D9AEFF"/>
      <inkml:brushProperty name="tip" value="rectangle"/>
      <inkml:brushProperty name="rasterOp" value="maskPen"/>
      <inkml:brushProperty name="ignorePressure" value="1"/>
    </inkml:brush>
  </inkml:definitions>
  <inkml:trace contextRef="#ctx0" brushRef="#br0">0 2631 0,'3840'-2630'0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30:28.511"/>
    </inkml:context>
    <inkml:brush xml:id="br0">
      <inkml:brushProperty name="width" value="0.3" units="cm"/>
      <inkml:brushProperty name="height" value="0.6" units="cm"/>
      <inkml:brushProperty name="color" value="#D9AEFF"/>
      <inkml:brushProperty name="tip" value="rectangle"/>
      <inkml:brushProperty name="rasterOp" value="maskPen"/>
      <inkml:brushProperty name="ignorePressure" value="1"/>
    </inkml:brush>
  </inkml:definitions>
  <inkml:trace contextRef="#ctx0" brushRef="#br0">0 1,'5'1,"-1"1,0 0,0 0,0 1,0-1,-1 1,1 0,0 0,-1 0,3 4,13 9,156 88,27 25,-65-38,-88-56,-32-23,0 0,23 11,-12-7,-1 1,-1 1,41 36,30 22,-86-70,0 0,1-1,-1-1,1 0,24 5,-21-5,-1-1,0 2,18 8,-12-2</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31:45.34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2455,'-1'-16,"1"-1,1 1,0-1,1 1,1 0,0-1,1 1,1 1,14-31,7-5,106-214,-127 256,1 0,-1 0,2 1,-1-1,1 1,0 1,1 0,-1 0,2 0,-1 1,1 0,12-6,13-5,70-25,-93 38,61-19,99-17,49-15,-185 42,-10 4,-1 1,1 0,48-6,-69 14,-1 1,1-1,-1 1,0-1,1 1,-1 0,0 0,1 1,-1-1,0 1,0 0,0-1,0 1,-1 1,1-1,0 0,-1 1,1-1,-1 1,0 0,0-1,0 1,1 4,8 11,-2 0,14 36,-12-27,24 50,66 107,-74-142,1-1,3-2,68 68,-91-99,1 0,1 0,0-1,0-1,13 8,-21-13,0 0,0 0,0 0,0 0,0-1,1 1,-1-1,0 1,0-1,1 0,-1 0,0 0,1 0,-1 0,0 0,1-1,-1 1,0-1,0 1,0-1,1 0,-1 0,0 0,0 0,0 0,0-1,-1 1,1-1,0 1,0-1,-1 1,3-5,2-4,0 1,-1-2,0 1,4-15,-7 17,1 0,0 1,0-1,1 1,-1-1,2 1,-1 0,1 1,0-1,1 1,9-9,38-26,-27 23,-2-2,0 0,-1-1,-1-1,-1-1,23-34,-32 38,-2-1,0 0,-1-1,-1 0,11-43,-11 19,6-90,-13 123,1 1,0-1,0 1,1-1,1 1,0 0,1 0,0 1,0-1,1 1,1 0,0 1,0-1,0 1,1 1,14-12,13-8,1 1,1 2,44-21,1-2,-72 42,28-21,2 3,1 1,1 2,0 2,75-23,-104 40,1 1,0 0,0 0,0 2,0-1,0 2,0 0,0 1,0 0,-1 1,0 1,22 10,12 8,86 57,-81-43,-1 2,-2 2,-1 2,-3 2,-1 2,-3 2,-2 1,39 67,-62-89,0 0,3-2,0 0,1-1,2 0,47 40,-68-63,0-1,1 0,-1 0,1 0,-1 0,1 0,-1 0,1 0,-1-1,1 1,0-1,-1 1,1-1,0 1,-1-1,1 0,0 0,0 0,0 0,-1 0,1 0,0 0,-1-1,1 1,0-1,2 0,-2-1,0 0,0 0,0 0,-1 0,1 0,-1-1,1 1,-1 0,0-1,0 1,0-1,0 1,0-1,-1 0,1-3,1-11,0-1,-1 0,-1 1,-4-25,-7-28,-27-84,22 95,2-1,-9-87,22 132,2 0,0 1,1-1,0 1,1-1,1 1,0 0,1 0,0 1,1-1,1 1,0 1,1-1,0 1,1 0,12-12,16-15,3 1,85-62,-108 86,329-221,-346 235,61-35,0 2,3 3,0 3,2 3,0 3,110-20,-152 36,0 2,0 1,0 1,1 1,-1 1,0 1,0 1,0 1,-1 1,1 1,43 18,-54-18,-1 0,1 1,-1 1,0 0,-1 1,0 0,-1 1,1 0,-2 0,0 1,0 0,-1 1,0 0,-1 0,0 1,-1 0,0 0,-2 0,1 1,-1 0,2 21,-1 16,-2 1,-6 68,1-76,1 1,2 0,10 59,-8-90,0 1,2-1,-1 1,2-1,0 0,1-1,0 0,1 0,0 0,1-1,0 0,1-1,22 20,-23-23,-1-1,1 0,1-1,-1 1,1-2,0 0,1 0,-1 0,1-2,0 1,0-1,0-1,0 0,0 0,0-1,1-1,-1 0,21-3,30-6,-1-2,0-4,-1-2,66-28,-100 35,-1-2,0-1,-1 0,0-2,-1-1,-1-1,39-37,-51 43,0 0,0 0,-2-1,1 0,-2-1,0 1,0-2,-1 1,0-1,-2 1,1-2,-2 1,0 0,0-1,-2 1,1-26,-6 13,0-1,-2 1,-1-1,-1 2,-2-1,-24-49,3 6,28 65,1 0,0 0,1 0,-1 0,1 0,0-1,0 1,1 0,-1-1,1 1,0 0,1-1,-1 1,1 0,0 0,3-8,-2 9,0 0,1 1,-1-1,1 1,0-1,0 1,0 0,1 0,-1 1,1-1,0 1,-1-1,1 1,0 0,0 1,0-1,1 1,-1-1,0 1,5 0,34-5,0 3,1 1,-1 2,80 10,-123-10,9 1,0 1,0 0,0 0,0 1,0 0,0 1,-1 0,0 0,0 1,13 9,-8-4,-1 1,0 1,-1-1,0 2,14 21,-5-1,-2 1,-1 0,-2 2,16 51,-10-18,-3 1,-3 1,11 131,-26-183,-1-1,0 1,-2-1,0 0,-1 0,0 0,-2 0,-12 26,-6 6,-48 69,27-47,26-39,19-33,0 0,-1 0,1 1,0-1,0 0,0 0,0 1,0-1,-1 0,1 1,0-1,0 0,0 1,0-1,0 0,0 0,0 1,0-1,0 0,0 1,0-1,0 0,0 1,0-1,0 0,1 0,-1 1,0-1,0 0,0 1,0-1,0 0,1 0,-1 1,0-1,0 0,1 0,-1 0,0 1,0-1,1 0,-1 0,0 0,0 0,1 0,-1 1,0-1,1 0,-1 0,0 0,1 0,-1 0,0 0,0 0,1 0,-1 0,1 0,12-2,0 0,1 0,-1-2,0 1,0-2,18-8,-3 2,330-144,375-222,-631 320,104-79,-165 105,-1-2,-2-1,-2-2,-1-2,33-46,-38 42,2 1,1 2,3 1,0 2,3 2,47-34,-6 12,2 4,2 3,2 4,2 4,153-49,-227 85,1 1,0 0,0 1,0 1,0 0,1 1,-1 1,0 0,1 1,-1 1,0 0,0 1,19 6,-5 2,0 2,-1 0,31 21,-52-30,1 2,-1-1,0 1,-1 0,1 0,-1 0,-1 1,1 0,-1 1,0-1,-1 1,0 0,0 0,0 0,-1 0,2 11,3 40,-3 0,-2 1,-7 75,1-48,0-40,-3 1,-1-1,-3 0,-22 66,24-84,1 1,2-1,1 1,1 0,1 1,2-1,1 0,1 0,8 39,29 161,-39-227,0 0,1-1,-1 1,1 0,-1-1,1 1,0-1,0 0,0 1,1-1,-1 1,0-1,1 0,0 0,-1 0,1 0,0 0,0 0,0-1,0 1,0-1,1 1,-1-1,0 0,1 0,-1 0,5 2,2-3,0 1,0-1,0 0,-1-1,1 0,16-5,-17 4,1 0,0 1,-1 0,1 0,0 1,9 1,-16 0,-1-1,1 1,0 0,-1 0,1 0,-1 1,1-1,-1 0,0 0,1 1,-1-1,0 1,0-1,0 1,0 0,0-1,0 1,-1 0,1 0,0-1,-1 1,0 0,1 0,-1 0,0 0,0-1,0 1,0 0,0 0,0 0,-1 0,1 0,-1-1,1 1,-1 0,-1 2,2-3,0-1,0 0,-1 1,1-1,0 0,0 0,0 1,0-1,-1 0,1 0,0 1,0-1,0 0,-1 0,1 0,0 1,-1-1,1 0,0 0,0 0,-1 0,1 0,0 0,-1 1,1-1,0 0,-1 0,1 0,0 0,-1 0,1 0,0 0,0 0,-1-1,1 1,0 0,-1 0,1 0,0 0,-1 0,1 0,0-1,-13-14,-4-24,5 3,1 1,2-1,1-1,-3-49,9 70,2 1,0 0,0-1,1 1,1 0,1 0,0 0,1 0,1 0,0 1,1 0,0 0,13-19,-9 21,1 0,0 1,1 0,0 1,27-17,10-9,-32 22,0-1,16-19,-28 28,0 0,-1 0,1-1,-2 1,1-1,-1 0,0-1,0 1,3-14,-2-4</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31:51.66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619 4864,'2'1,"1"0,-1 1,1-1,-1 1,1 0,-1 0,0 0,0 0,0 0,0 0,0 0,1 3,11 11,81 66,103 78,-106-98,18 13,107 94,170 141,-378-303,60 46,93 67,-134-102,0-1,2-1,0-2,50 17,273 98,-325-115,41 25,-46-25,1 0,0-1,1-1,30 9,-49-19,1-1,-1 1,0-1,1 0,-1-1,1 1,-1-1,1-1,-1 1,0-1,1 0,-1-1,0 1,0-1,1-1,-2 1,1-1,0 0,0 0,-1-1,0 1,7-7,-6 3,0 1,0-2,-1 1,0-1,-1 1,1-2,-1 1,-1 0,0-1,0 1,-1-1,0 0,2-12,-2 6,-1 0,0-1,-1 1,-1 0,0-1,-1 1,-4-17,-3 7,0 1,-1 1,-2 0,0 0,-1 1,-21-26,-109-120,109 130,-440-423,-27 44,403 337,-1105-849,1159 897,-150-114,164 121,2-1,0-2,2-1,-25-35,45 56,1 0,0 0,1-1,0 1,0-1,0 0,1 0,1 0,0 0,0 0,0-1,1 1,1-1,0 1,0-1,1 1,0 0,0-1,1 1,0 0,1 0,0 0,1 0,-1 0,7-9,16-29,-3-2,27-79,-43 106,-1 0,-1-1,-1 0,-2 0,0-1,-1 1,-1 0,-5-34,-1 22,2 22,2-1,0 0,0 0,2 0,1-26,-1 37,1-1,0 1,0 0,0 0,0 0,0-1,1 1,0 0,-1 1,1-1,0 0,0 0,1 1,-1-1,0 1,1 0,0 0,-1 0,1 0,0 0,0 1,0-1,0 1,1-1,-1 1,0 0,0 1,1-1,4 0,17-1,0 0,-1 2,1 1,0 1,-1 1,44 10,149 54,-195-60,94 35,-1 5,-2 5,-2 5,-4 5,-2 4,-3 5,-3 4,118 115,190 274,27 28,-367-426,3-3,3-4,2-2,164 91,484 206,-684-337,-6-1,0-1,1-2,0-1,60 11,-91-22,0-1,0 0,1 1,-1-1,0-1,1 1,-1 0,0-1,0 0,1 0,-1 0,0 0,0 0,0 0,0-1,0 0,-1 1,1-1,0 0,-1 0,1-1,-1 1,0 0,4-6,0-3,0 0,0 0,-1-1,0 0,3-14,2-4,-7 18,1 0,-2-1,1 1,-2-1,0 1,0-1,-1 1,-1-1,0 0,-1 1,0-1,-1 1,0 0,-1 0,0 0,-1 0,0 1,-1-1,-12-16,-12-13,-1 1,-2 1,-59-53,62 63,-341-296,-20-20,357 307,2-1,1-2,3 0,-26-49,34 55,-6-4,-1 1,-2 1,-59-59,-116-85,174 156,-348-282,124 102,237 191,-17-11,2-3,0 0,2-2,1-1,-35-50,61 76,0-1,0 1,0-1,0 1,1-1,0 0,0 0,1 0,0 0,-1-7,2 11,0-1,0 1,1 0,-1-1,0 1,1 0,0 0,-1-1,1 1,0 0,0 0,0 0,0 0,1 0,-1 0,1 1,-1-1,1 0,-1 1,1-1,0 1,0-1,0 1,0 0,0 0,0 0,0 0,4-1,11-3,0 1,0 0,1 2,26-1,-22 2,-1-1,0-1,22-6,-37 7,0 0,0 0,0-1,-1 0,1 0,0 0,-1-1,0 1,0-1,0-1,-1 1,1-1,-1 1,6-9,-8 10,-1 1,1-1,0 0,-1 0,0 0,0 0,0 0,0-1,0 1,0 0,-1 0,0-1,0 1,0 0,0 0,0-1,0 1,-1 0,0 0,1-1,-1 1,-1 0,-1-5,3 7,-1 1,1-1,0 1,0-1,0 1,-1-1,1 1,0 0,0-1,-1 1,1-1,0 1,-1 0,1-1,0 1,-1 0,1 0,-1-1,1 1,0 0,-1 0,1-1,-1 1,1 0,-1 0,1 0,-1 0,1 0,-1 0,1 0,-1 0,1 0,-1 0,1 0,-1 0,1 0,-1 0,1 0,-1 0,1 1,0-1,-1 0,1 0,-1 0,1 1,-1-1,1 0,0 1,-1-1,1 0,0 1,-1-1,1 1,0-1,0 0,-1 1,1-1,0 2,-8 30,10-21,-1 0,2 0,0-1,0 1,1-1,0 1,1-1,0-1,1 1,7 10,79 94,-62-79,250 290,358 323,-274-287,-267-260,-86-89,1 0,1-1,0-1,22 15,-26-20,0-1,0 0,1-1,0 0,0 0,0-1,0 0,20 0,20 1,100-8,-128 2,-1 0,0-2,0 0,0-2,-1 0,1-1,23-14,145-66,-147 71,-36 13,1 1,-1-1,0 0,0 0,0-1,-1 0,1 0,-1 0,0-1,-1 1,1-1,-1 0,0-1,-1 1,0-1,0 1,0-1,-1 0,0 0,0 0,0-1,-1 1,0-13,0-3,-1 0,-1 0,-1 1,-1-1,-1 0,-10-32,2 19,-2 0,-2 2,-1-1,-2 2,-35-49,-132-145,176 215,-103-115,-115-136,157 174,-61-103,-2-44,-78-118,120 226,-44-60,-144-265,253 404,3-2,2 0,3-2,1 0,3-1,3-1,-10-94,21 139,0 1,2-1,-1 1,1 0,0-1,1 1,0 0,1 0,0 0,0 0,1 1,0-1,0 1,1 0,8-10,-7 11,1 0,0 1,0 0,1 0,0 1,0 0,0 0,0 1,1 0,0 1,0 0,0 0,0 1,0 0,15-1,0 1,0 1,0 0,0 2,0 1,0 1,-1 1,1 1,-1 1,0 1,0 2,-1 0,0 1,-1 1,0 0,0 2,-2 1,0 0,0 2,-1 0,-1 1,-1 0,0 2,20 31,59 147,-20-35,-28-64,36 110,14 32,-56-149,4-3,103 153,-125-214,2 0,1-1,1-1,0-2,40 25,161 87,-167-102,56 29,-37-21,146 101,-219-136,-1 1,0 0,0 0,0 0,-1 1,0-1,0 2,-1-1,0 0,3 11,-3-9,0-1,1 1,-1-1,2 0,-1-1,1 1,12 12,-10-13,0-1,0-1,0 1,1-1,0-1,0 0,12 5,-18-9,-1 0,0 0,1-1,-1 1,1-1,-1 1,1-1,-1 0,1 0,-1 0,1 0,-1-1,0 1,1-1,-1 1,1-1,-1 0,0 0,1 0,-1 0,0 0,0 0,0-1,0 1,0-1,0 0,0 1,-1-1,1 0,-1 0,1 0,-1 0,0 0,1-1,0-1,1-4,1 0,-1 0,0-1,-1 1,0 0,0-1,-1 0,0 1,0-1,-1 0,0 1,-1-1,0 0,0 1,-3-10,-4-7,-1-1,-2 1,-19-35,17 36,1 0,1-1,-9-33,16 42,0 1,-1 0,0 0,-1 1,-1 0,0 0,-1 0,-1 1,0 0,0 1,-15-15,-230-209,145 139,71 64,2-2,2-1,1-2,-47-71,76 99,-1-1,1 0,1 0,0 0,0 0,1-1,0 1,1-1,1 0,0 1,0-1,3-13,-1 12,-1 0,-1 0,0 0,-1 0,0 0,-1 0,-1 0,0 0,-5-13,-4 3,-1 1,-2 0,0 1,-1 0,-33-31,18 21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35:34.950"/>
    </inkml:context>
    <inkml:brush xml:id="br0">
      <inkml:brushProperty name="width" value="0.3" units="cm"/>
      <inkml:brushProperty name="height" value="0.6" units="cm"/>
      <inkml:brushProperty name="color" value="#9929D7"/>
      <inkml:brushProperty name="tip" value="rectangle"/>
      <inkml:brushProperty name="rasterOp" value="maskPen"/>
      <inkml:brushProperty name="ignorePressure" value="1"/>
    </inkml:brush>
  </inkml:definitions>
  <inkml:trace contextRef="#ctx0" brushRef="#br0">0 0 0,'1180'1391'0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35:37.464"/>
    </inkml:context>
    <inkml:brush xml:id="br0">
      <inkml:brushProperty name="width" value="0.3" units="cm"/>
      <inkml:brushProperty name="height" value="0.6" units="cm"/>
      <inkml:brushProperty name="color" value="#9929D7"/>
      <inkml:brushProperty name="tip" value="rectangle"/>
      <inkml:brushProperty name="rasterOp" value="maskPen"/>
      <inkml:brushProperty name="ignorePressure" value="1"/>
    </inkml:brush>
  </inkml:definitions>
  <inkml:trace contextRef="#ctx0" brushRef="#br0">1 1048,'85'-4,"1"-4,116-26,-183 30,45-10,0-2,90-37,-71 25,1 4,108-17,-143 31,-12 1,-1-2,0-2,36-18,-32 13,81-25,-80 31,71-34,-24 10,285-85,-20-5,-303 104,0-2,-2-2,77-56,-108 70,1 1,1 1,0 1,0 0,0 2,1 0,1 1,35-6,-39 8,0-1,-1-1,1-1,24-14,22-8,-2 1,-43 19</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36:10.965"/>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1 0,'2'24,"1"-1,1 0,1 0,1-1,17 43,-10-30,9 41,-6 15,-14-71,0 1,2-1,0 0,1-1,1 1,1-1,1 0,1 0,18 29,31 48,-49-77,1-1,1 0,1 0,0-1,1-1,31 30,57 51,-56-51,-45-46,1 1,0 0,0 0,0 0,0 0,0-1,1 1,-1-1,0 1,0 0,0-1,1 0,-1 1,0-1,0 0,1 0,-1 0,0 0,0 0,1 0,-1 0,0 0,1 0,-1 0,0-1,0 1,1-1,-1 1,0-1,0 1,0-1,0 0,0 1,0-1,0 0,0 0,0 0,0 0,0 0,0 0,-1 0,1 0,1-2,2-3,0-1,0 0,-1 1,0-1,0 0,2-8,-1-7,0 0,-1 0,-1-27,-2 27,2 0,8-43,-9 62,0 0,0 0,0 0,0 1,0-1,1 0,-1 1,1-1,0 1,0-1,0 1,0 0,0 0,1 0,-1 0,0 0,1 1,0-1,4-2,-1 2,0 1,0-1,0 1,0 0,1 0,-1 1,0-1,0 1,9 2,0 0,0 1,0 0,0 1,0 1,0 0,-1 1,17 10,25 21,-2 2,78 75,-115-97,0 2,-1 0,-2 1,1 0,-2 1,11 24,49 139,-56-136,-13-37,1 0,0 0,0 0,1-1,0 0,1 0,0-1,1 0,0 0,10 8,-15-14,0 0,1-1,0 0,-1 0,1 0,0 0,0 0,0-1,1 0,-1 1,0-2,0 1,1 0,-1-1,0 0,1 0,-1 0,0-1,0 1,1-1,-1 0,0 0,0-1,0 1,0-1,0 0,0 0,0 0,-1-1,1 1,3-4,8-6,0-1,-1-1,0 0,-1-1,-1 0,0-1,-1-1,-1 0,9-21,5-18,27-96,-50 149,4-11,1 0,0 1,1 0,0 0,1 0,0 1,1 0,1 1,0 0,0 0,1 1,0 0,1 1,0 1,1-1,0 2,0 0,0 1,1 0,0 1,0 0,24-4,-31 9,0 0,0 1,-1-1,1 1,0 1,-1-1,1 1,-1 1,1-1,-1 1,0 0,0 0,0 1,9 7,6 6,-2 0,26 28,-27-22,-1 1,-1 1,-1 0,-1 1,-1 1,-2 0,15 51,30 67,-48-129,1 0,0-1,1 0,0-1,1 0,23 22,-29-32,0 1,1-1,-1 0,1 0,0 0,0-1,0 0,1 0,-1-1,1 1,0-2,-1 1,1-1,0 0,0 0,0 0,0-1,0-1,0 1,9-2,-1-2,-1-1,0 0,0-1,0 0,-1-1,0-1,0 0,17-14,3-4,-2-1,-1-2,-1 0,-2-2,-1-2,-1 0,-2-1,-1-2,-2 0,19-48,-28 56,-1 0,2 1,0 1,26-41,-34 61,0 0,1 0,0 0,0 1,0 0,0 0,1 1,0-1,0 1,0 0,0 1,1-1,0 1,-1 1,1-1,0 1,0 0,0 1,15-2,-15 4,-1-1,1 1,0 1,-1-1,1 1,0 0,-1 1,0-1,0 1,0 1,0-1,0 1,-1 0,8 6,9 10,38 45,-42-45,31 39,-3 1,-3 2,-2 2,-4 1,-2 3,-3 0,37 119,-51-130,37 106,-49-148,1 0,1-1,0 1,1-2,1 1,0-1,0-1,14 13,-22-23,1 1,0-1,-1 0,1 0,0 0,0 0,0-1,0 1,0-1,0 1,1-1,-1 0,0 0,1-1,-1 1,1-1,-1 0,0 1,1-2,-1 1,1 0,-1-1,1 1,-1-1,0 0,1 0,-1 0,0-1,0 1,4-4,6-4,-1-1,0-1,-1 0,-1-1,16-20,18-19,-21 28,-1 0,-1-2,27-41,-39 50,0 1,-1-2,-1 1,-1-1,0 0,-1 0,-1-1,2-18,-4 1,-2-51,-1 58,1 0,1 0,5-32,-5 56,0 0,1 0,-1 0,1 0,0 0,0 0,0 1,0-1,1 1,-1 0,1-1,0 1,0 0,0 1,1-1,-1 1,1-1,-1 1,7-3,7-2,0 0,1 1,25-4,22-9,13-20,-60 29,2 0,-1 1,1 0,31-7,-45 14,1 1,-1 0,1 1,-1 0,0 0,1 0,-1 1,1 0,-1 0,0 0,1 1,-1 0,0 0,0 1,0 0,-1 0,1 0,-1 1,7 5,-7-6,0 1,0-1,0 0,0 0,0-1,8 3,-12-4,-1-1,1 0,0 0,-1 0,1 1,0-1,0 0,-1 0,1 0,0 0,0 0,-1-1,1 1,0 0,0 0,-1 0,1-1,0 1,-1 0,1-1,0 1,0-1,0 0,0-1,-1 1,1 0,-1 0,0 0,1-1,-1 1,0 0,0 0,1-1,-1 1,0 0,0-1,-1 1,1 0,0-1,0 1,-1-2,-1-4,0 0,-1 0,0 0,0 0,0 1,-1 0,0-1,-1 1,-7-8,-52-49,47 48,-20-16,-2 1,-2 1,0 3,-1 1,-80-33,100 48,0-2,1-1,0 0,-31-27,-70-75,33 28,-100-69,187 155,0 0,0-1,0 1,0-1,1 1,-1-1,0 0,1 0,0 1,-1-1,1 0,0-1,0 1,0 0,0 0,0 0,1 0,-1-1,1 1,-1 0,1-1,0-2,1 3,1 1,-1 0,1-1,-1 1,1 0,-1 0,1 0,0 0,-1 0,1 1,0-1,0 0,0 1,0 0,-1-1,1 1,0 0,0 0,0 0,0 0,0 0,0 0,0 1,0-1,0 1,2 0,25 6,1 0,-1 2,-1 1,34 17,-36-15,1 0,0-2,1-1,0-2,32 6,25-8,161-9,-120-11,-76 7,66-1,-84 8,0 1,0 1,-1 2,1 2,-1 0,43 14,-50-11,1-1,27 5,-24-8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8:09.77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5834 0 0,'-5834'2713'0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16.28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1341 0,'-1'3,"1"0,-1 0,0 0,0-1,0 1,0 0,0 0,-1-1,1 1,-1-1,0 1,1-1,-1 0,0 1,0-1,-1 0,-2 2,-52 34,29-20,-215 182,209-168,12-10,-1-2,-32 23,-31 16,-119 105,167-131,26-24,1 0,0 1,0 0,1 1,0 1,1-1,-15 26,16-22,1-1,0-1,1 1,1-1,0 2,-6 27,7-23,-1 0,-1 0,-1 0,-11 20,10-21,0 1,1 0,-9 35,12-34,-2-1,0 1,-10 17,9-20,0 1,1-1,-7 35,13-47,0 0,-1 0,0 0,1 0,-2-1,1 1,-1 0,1-1,-1 1,0-1,-1 1,1-1,-1 0,0 0,0 0,0 0,-1 0,1-1,-1 0,0 0,0 0,-7 4,5-2,0 1,0-1,0 1,0 0,1 0,0 0,0 1,1 0,-1 0,2 0,-6 14,4-11,1 0,-2-1,1 1,-1-1,-14 16,-32 36,46-53</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8:18.489"/>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1799 0 0,'-1798'2646'0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45.224"/>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1675 3,'-81'-1,"23"-1,-1 2,1 3,0 3,-85 18,111-17,1-2,-2-1,1-1,-38-3,-36 3,81 1,1 0,-37 12,-33 5,0-11,49-6,0 1,-63 17,82-17,1-1,-1-1,1-2,-1 0,0-2,1-1,-34-6,-73-3,106 11,4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20.460"/>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1,'0'-1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8:30.170"/>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5054 0 0,'-5053'2447'0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33.538"/>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1091 0,'0'8,"-1"0,0 0,0 0,0 0,-1 0,0 0,-1 0,0 0,0-1,-1 0,-8 14,-1-3,-1-2,-1 1,-17 14,-28 31,23-23,-1-2,-79 59,24-21,85-67,1 1,0-1,0 1,1 0,0 1,1 0,0 0,-4 11,-21 38,17-38,2 1,-13 34,17-40,0 1,0-1,-2 0,0 0,0-1,-14 15,16-21,1 1,0 0,0 0,1 1,1 0,0-1,0 2,1-1,0 0,-1 15,1-10,-1 0,0 0,-2 0,-9 21,-4-5,-3-1,-45 53,48-63,1 0,0 2,2 0,1 1,0 1,-15 39,27-53,0 1,1 0,0 0,1 0,1 24,1-27,0 0,-1 0,-1 0,0 0,0 0,0 0,-1 0,-1 0,1-1,-2 1,-6 13,-39 39,34-44,7-7</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8:39.381"/>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0 0 0,'1840'5649'0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8:44.140"/>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4088 0 0,'-4088'1867'0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47.097"/>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2671 0,'-8'1,"0"0,1 1,-1-1,1 2,0-1,-1 1,-11 6,-8 3,-90 32,-306 123,325-122,27-11,-2-2,-146 41,189-63,1 0,0 3,0 0,1 1,-30 22,-17 8,-150 64,0 1,-110 53,102-24,-19 9,240-140,1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48.440"/>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1449 1,'-1'3,"0"0,-1 0,1 0,-1 0,0 0,1 0,-1-1,-1 1,1 0,0-1,-1 0,1 1,-1-1,-5 3,0 2,-73 54,-3-3,-108 57,136-83,-191 119,-168 92,373-220,2 2,-57 47,-19 12,87-56,23-19</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49.923"/>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739 1,'0'11,"-1"0,0 0,-1 0,0 0,-1 0,0-1,0 1,-1-1,-1 0,0 0,0 0,-1 0,0-1,-12 13,-68 84,-16 21,90-109,0 1,2 0,0 0,1 1,-9 30,3-9,-1-1,-2-1,-32 51,27-51,2 2,-32 84,44-99,2 0,0 1,2 0,1 0,-2 45,6-66,-1-1,0 1,0-1,0 1,-1 0,0-1,0 0,-1 1,1-1,-1 0,0 0,0-1,-5 6,-5 5,0-1,-25 22,21-22,9-9,0 2,1-1,0 1,0 0,1 0,-1 1,-7 14,9-13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51.637"/>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1767 24,'-11'7,"0"-1,-1 0,0-1,0 0,0 0,0-2,-1 1,1-2,-24 3,-3-4,-75-6,51 0,-154-8,192 10,0-1,-33-9,35 7,-1 1,1 1,-27-1,-386 28,402-22,0-1,1-1,-53-9,43 4,-58-1,53 2,42 4,0 0,0 0,0 0,0 1,0-1,0 2,0-1,0 1,0 0,0 0,0 0,-8 4,-34 13,35-14</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53.682"/>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582 0,'-1'3,"-1"1,0-1,0 0,0 0,0 0,-1 0,1 0,-1 0,1-1,-1 1,0-1,0 0,-6 4,0 0,-12 11,3-4,2 1,-18 18,29-27,1 1,-1 0,1-1,0 2,1-1,-1 0,1 1,1 0,-1 0,-2 10,-25 137,25-112,5-34,-1-1,1 1,-2-1,1 1,-1-1,0 0,0 0,-1 0,0 0,0 0,-9 12,1-3,0 0,2 0,-1 1,2 1,0-1,1 1,1 1,1-1,1 1,0 0,-1 22,3-24,-1-1,-1 0,-6 19,5-21,1 0,1 0,0 0,-1 24,4 2,1-29,0 0,-1-1,-1 1,1-1,-2 1,1-1,-2 1,1-1,-6 12,0-1,0 0,-7 36,-2 6,10-38,1-1,-3 34,-1 6,-28 119,33-167,-1 1,0-1,-9 16,10-22,0 1,0-1,1 1,0 0,1 0,0 1,1-1,-1 21,-6 40,7-62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48.277"/>
    </inkml:context>
    <inkml:brush xml:id="br0">
      <inkml:brushProperty name="width" value="0.3" units="cm"/>
      <inkml:brushProperty name="height" value="0.6" units="cm"/>
      <inkml:brushProperty name="color" value="#FF40FF"/>
      <inkml:brushProperty name="tip" value="rectangle"/>
      <inkml:brushProperty name="rasterOp" value="maskPen"/>
      <inkml:brushProperty name="ignorePressure" value="1"/>
    </inkml:brush>
  </inkml:definitions>
  <inkml:trace contextRef="#ctx0" brushRef="#br0">4334 1,'-33'28,"0"0,-56 34,51-37,1 1,-35 34,16 0,2 3,3 2,3 2,-69 128,88-144,-2 0,-2-2,-3-2,-66 68,60-71,13-13,-2-1,-1-1,-43 30,28-27,2 3,1 1,2 2,2 2,-43 55,51-57,-3-2,-1-2,-1-1,-2-2,-56 35,-225 108,243-135,18-4,42-23,-1-2,-23 11,-84 42,46-21,-37 20,-23 6,48-21,-32 10,55-28,1 3,2 3,-92 65,75-48,65-43,0 1,1 0,0 1,1 1,-26 24,37-29,-1 0,2 0,-1 0,1 0,0 0,0 1,1-1,-3 15,3-12,-1 1,0 0,-8 17,1-12,-1-1,0-1,-1 0,-1 0,0-1,-1-1,0 0,-1-1,-21 13,-48 39,77-55,0-1,0 1,1 0,-6 11,6-10,1-1,-1 0,-1 0,-9 10,-51 32,52-41,1 1,0 1,1 0,0 1,-19 23,1 1,-1-1,-51 42,-16 17,66-61,-70 55,90-78</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8:55.959"/>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601 1,'-2'14,"0"1,-1 0,0 0,-1-1,-1 1,0-1,-1 0,-1-1,-10 18,8-17,2 0,0 1,0 0,1 0,1 0,1 1,0 0,-2 17,8 138,-1 22,-15-36,11-143,0-1,-1 1,-1-1,0 0,0 0,-2-1,1 0,-1 0,-1-1,-18 21,13-15,1 0,0 1,-16 35,-68 171,85-196,-13 51,18-56,-1 0,0-1,-2 0,-12 24,9-25,2-7,1 1,1 0,0 0,1 1,0 0,2 1,0-1,1 1,0 0,1 0,0 21,-6 142,5-118,-9 41,8-66,-3 66,7-74,-2 1,-6 31,3-32,2 0,0 35,2-12,-1-44</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9:04.190"/>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411 0,'-3'2,"-1"-1,1 1,0 0,0 0,0 0,0 0,0 0,0 1,1-1,-1 1,1 0,0-1,0 1,0 0,0 1,-2 4,-16 19,-99 60,112-79,0 1,1-1,0 1,1 1,0-1,0 1,1 0,-5 17,-4 7,0 6,11-32,-1 1,1-1,-1 0,-8 14,3-7,1 0,1 1,0-1,-6 30,-13 36,22-75,0 1,-1-1,1 0,-1 0,-1-1,1 1,-1-1,0 1,-10 7,7-7</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59:06.570"/>
    </inkml:context>
    <inkml:brush xml:id="br0">
      <inkml:brushProperty name="width" value="0.3" units="cm"/>
      <inkml:brushProperty name="height" value="0.6" units="cm"/>
      <inkml:brushProperty name="color" value="#00F900"/>
      <inkml:brushProperty name="tip" value="rectangle"/>
      <inkml:brushProperty name="rasterOp" value="maskPen"/>
      <inkml:brushProperty name="ignorePressure" value="1"/>
    </inkml:brush>
  </inkml:definitions>
  <inkml:trace contextRef="#ctx0" brushRef="#br0">201 0,'-4'5,"0"-1,1 1,-1 0,1 0,0 0,1 0,-1 1,1-1,0 1,0 0,1-1,-2 11,1 7,1 47,1-52,0 0,-1 0,-5 30,5-40,0 0,-1-1,0 1,-1-1,1 1,-2-1,1 0,-1 0,0 0,0 0,-1-1,0 0,0 0,0 0,-11 9,11-12,1 2,0-1,1 0,-1 1,1 0,0-1,0 1,0 1,1-1,0 0,0 0,-3 12,-8 21,-8-15,17-19,-4 3</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37.596"/>
    </inkml:context>
    <inkml:brush xml:id="br0">
      <inkml:brushProperty name="width" value="0.05" units="cm"/>
      <inkml:brushProperty name="height" value="0.05" units="cm"/>
      <inkml:brushProperty name="color" value="#66CC00"/>
    </inkml:brush>
  </inkml:definitions>
  <inkml:trace contextRef="#ctx0" brushRef="#br0">0 0 24362,'1799'3017'0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39.973"/>
    </inkml:context>
    <inkml:brush xml:id="br0">
      <inkml:brushProperty name="width" value="0.05" units="cm"/>
      <inkml:brushProperty name="height" value="0.05" units="cm"/>
      <inkml:brushProperty name="color" value="#66CC00"/>
    </inkml:brush>
  </inkml:definitions>
  <inkml:trace contextRef="#ctx0" brushRef="#br0">0 0 24575,'2'16'0,"1"0"0,0 0 0,2-1 0,-1 1 0,2-1 0,0 0 0,1-1 0,0 1 0,13 18 0,17 37 0,27 76 0,129 273 0,-143-325 0,4-2 0,88 114 0,-41-84 0,136 125 0,134 92 0,-294-272 0,918 736 0,-740-605 0,-196-151 0,-2 3 0,-3 2 0,-2 3 0,75 103 0,-16-27 0,-72-89 0,48 69 0,-43-54 0,3-1 0,2-3 0,2-2 0,64 50 0,-42-38 0,-65-57-59,1 0 1,0 0-1,0-2 0,0 1 0,10 3 0,-6-3-953</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41.867"/>
    </inkml:context>
    <inkml:brush xml:id="br0">
      <inkml:brushProperty name="width" value="0.05" units="cm"/>
      <inkml:brushProperty name="height" value="0.05" units="cm"/>
      <inkml:brushProperty name="color" value="#66CC00"/>
    </inkml:brush>
  </inkml:definitions>
  <inkml:trace contextRef="#ctx0" brushRef="#br0">3 4 24575,'-3'-3'0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43.385"/>
    </inkml:context>
    <inkml:brush xml:id="br0">
      <inkml:brushProperty name="width" value="0.05" units="cm"/>
      <inkml:brushProperty name="height" value="0.05" units="cm"/>
      <inkml:brushProperty name="color" value="#66CC00"/>
    </inkml:brush>
  </inkml:definitions>
  <inkml:trace contextRef="#ctx0" brushRef="#br0">1 0 24575,'0'7'0,"0"-1"0,0 1 0,0 0 0,1-1 0,0 1 0,0-1 0,1 1 0,0-1 0,0 0 0,0 1 0,1-1 0,0 0 0,0-1 0,0 1 0,1 0 0,0-1 0,0 0 0,1 0 0,-1 0 0,1 0 0,0-1 0,0 0 0,0 0 0,10 5 0,68 46 0,-51-35 0,-1 2 0,34 28 0,230 230 0,439 537 0,-658-721 0,512 586 0,-120-242 0,104 102 0,-145-83 0,-368-398 0,2-2 0,124 90 0,-5-3 0,-31-29 0,-140-109 0,0 1 0,-1 1 0,-1-1 0,0 1 0,0 1 0,9 18 0,18 26 0,-20-36 0,-3-3 0,1 0 0,0-1 0,1-1 0,1 0 0,0-1 0,30 22 0,-43-34-27,0 0 1,0-1-1,0 1 0,1-1 0,-1 1 1,0-1-1,0 0 0,0 0 0,1 1 1,-1-1-1,0 0 0,0 0 0,1 0 0,-1 0 1,0 0-1,0 0 0,0-1 0,1 1 1,-1 0-1,0-1 0,0 1 0,0-1 1,0 1-1,1-1 0,-1 1 0,0-1 0,0 0 1,0 1-1,0-1 0,0 0 0,-1 0 1,1 0-1,0 0 0,0 0 0,-1 0 1,1 0-1,0 0 0,-1 0 0,1 0 0,-1 0 1,1-1-1,-1 1 0,0 0 0,1 0 1,-1 0-1,0-1 0,0 1 0,0 0 0,0 0 1,0-2-1,2-16-6799</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45.082"/>
    </inkml:context>
    <inkml:brush xml:id="br0">
      <inkml:brushProperty name="width" value="0.05" units="cm"/>
      <inkml:brushProperty name="height" value="0.05" units="cm"/>
      <inkml:brushProperty name="color" value="#66CC00"/>
    </inkml:brush>
  </inkml:definitions>
  <inkml:trace contextRef="#ctx0" brushRef="#br0">1 0 24575,'5'8'0,"0"-1"0,0 0 0,0 0 0,1-1 0,0 1 0,13 9 0,18 19 0,32 55 0,-4 3 0,83 156 0,-84-135 0,121 163 0,-107-184 0,5-4 0,4-4 0,134 104 0,318 192 0,-421-301 0,412 291 0,166 111 0,-569-400 0,227 192 0,-232-161 0,6-6 0,229 148 0,-309-228-93,-29-17-66,-1 0 0,0 0 0,0 2 0,-1 0 0,-1 1 0,0 1 0,17 19 0,-24-19-6667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47.100"/>
    </inkml:context>
    <inkml:brush xml:id="br0">
      <inkml:brushProperty name="width" value="0.05" units="cm"/>
      <inkml:brushProperty name="height" value="0.05" units="cm"/>
      <inkml:brushProperty name="color" value="#66CC00"/>
    </inkml:brush>
  </inkml:definitions>
  <inkml:trace contextRef="#ctx0" brushRef="#br0">0 0 24575,'0'2'0,"0"-1"0,1 0 0,-1 1 0,0-1 0,1 1 0,-1-1 0,0 0 0,1 0 0,0 1 0,-1-1 0,1 0 0,0 0 0,-1 0 0,1 0 0,0 1 0,0-1 0,0 0 0,0-1 0,0 1 0,0 0 0,0 0 0,2 1 0,34 13 0,0 1 0,15 28 0,-1 2 0,56 67 0,-38-38 0,113 118 0,272 267 0,582 372 0,-120-106 0,-780-607 0,811 654 0,-455-411 0,-241-166-1365,-236-185-5461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49.846"/>
    </inkml:context>
    <inkml:brush xml:id="br0">
      <inkml:brushProperty name="width" value="0.05" units="cm"/>
      <inkml:brushProperty name="height" value="0.05" units="cm"/>
      <inkml:brushProperty name="color" value="#66CC00"/>
    </inkml:brush>
  </inkml:definitions>
  <inkml:trace contextRef="#ctx0" brushRef="#br0">0 0 24575,'13'15'0,"-1"0"0,-1 1 0,16 27 0,0 2 0,98 127 0,7-6 0,258 253 0,356 247 0,-594-536 0,396 325 0,27-35 0,-503-373 0,-13-10 0,72 60 0,-121-88 0,-2 1 0,1 0 0,-1 1 0,-1 0 0,0 0 0,0 1 0,-1-1 0,-1 1 0,0 1 0,4 13 0,-3-8 0,1 0 0,1-1 0,19 33 0,-5-22 0,0-1 0,2-2 0,1 0 0,39 30 0,122 76 0,-71-60 0,136 60 0,133 38 0,-380-168 0,6 4 0,1 0 0,-1 1 0,0 0 0,0 1 0,0-1 0,-1 2 0,0-1 0,-1 2 0,0-1 0,0 1 0,-1 0 0,0 0 0,0 1 0,5 11 0,0-4 0,1-2 0,1 1 0,1-2 0,0 1 0,1-2 0,0 0 0,19 11 0,-12-8 0,0 1 0,40 39 0,-43-31 0,33 52 0,-37-51 0,1-1 0,25 29 0,-33-47 119,-9-7-143,0 0 0,0 0-1,0 0 1,0 0 0,0 0-1,1 0 1,-1 0 0,0 0-1,0 0 1,0 1 0,0-1-1,0 0 1,1 0 0,-1 0-1,0 0 1,0-1 0,0 1-1,0 0 1,1 0 0,-1 0-1,0 0 1,0 0 0,0 0-1,0 0 1,0 0 0,1 0-1,-1 0 1,0 0 0,0 0-1,0 0 1,0-1 0,0 1-1,0 0 1,0 0 0,1 0-1,-1 0 1,0 0 0,0 0-1,0-1 1,0 1 0,0 0-1,0 0 1,0 0 0,0 0-1,0-1 1,0 1 0,0 0-1,0 0 1,0 0 0,0 0-1,0 0 1,0-1 0,0 1-1,0 0 1,0 0 0,0 0-1,0 0 1,0 0 0,0-1-1,0 1 1,-1-8-6802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19:25.94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5106 0 0,'-5106'1963'0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52.660"/>
    </inkml:context>
    <inkml:brush xml:id="br0">
      <inkml:brushProperty name="width" value="0.05" units="cm"/>
      <inkml:brushProperty name="height" value="0.05" units="cm"/>
      <inkml:brushProperty name="color" value="#66CC00"/>
    </inkml:brush>
  </inkml:definitions>
  <inkml:trace contextRef="#ctx0" brushRef="#br0">1 1 24575,'3'1'0,"1"0"0,-1 1 0,0-1 0,0 1 0,0 0 0,0 0 0,0 0 0,0 0 0,0 1 0,3 4 0,5 2 0,81 65 0,-48-37 0,1-2 0,1-2 0,2-1 0,56 26 0,137 41 0,114 57 0,-241-91 0,164 122 0,128 81 0,-287-195 0,-43-26 0,12 5 0,-2 4 0,133 115 0,-180-138 0,87 56 0,-87-65 0,-2 2 0,67 61 0,-80-69 120,-23-17-156,0-1 0,-1 0-1,1 0 1,0 1 0,-1-1 0,1 0-1,0 0 1,-1 0 0,1 0 0,0 0 0,-1 0-1,1 0 1,0 0 0,-1 0 0,1 0-1,0 0 1,-1 0 0,1 0 0,0-1 0,-1 1-1,1 0 1,0 0 0,-1-1 0,1 1 0,-1 0-1,1-1 1,0 1 0,-1-1 0,1 1-1,-1-1 1,1 1 0,-1-1 0,0 1 0,1-1-1,-1 1 1,0-1 0,1 0 0,-1 1-1,0-1 1,1 0 0,2-10-6790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56.899"/>
    </inkml:context>
    <inkml:brush xml:id="br0">
      <inkml:brushProperty name="width" value="0.05" units="cm"/>
      <inkml:brushProperty name="height" value="0.05" units="cm"/>
      <inkml:brushProperty name="color" value="#66CC00"/>
    </inkml:brush>
  </inkml:definitions>
  <inkml:trace contextRef="#ctx0" brushRef="#br0">8 40 24575,'-7'-36'0,"6"32"0,8 14 0,1 3 0,38 57 0,3-1 0,3-3 0,3-2 0,3-2 0,2-4 0,124 95 0,296 160 0,-117-82 0,-21 29 0,-295-216 0,-2 2 0,43 57 0,67 110 0,6 6 0,190 152 0,-196-218 0,-139-137 0,0 0 0,-2 2 0,0-1 0,-1 2 0,-1 0 0,0 1 0,13 32 0,-7-7 0,2-1 0,1-1 0,3-1 0,1-1 0,2-2 0,2 0 0,1-2 0,63 59 0,38 19 0,-52-48 0,126 137 0,-169-161 0,2-2 0,2-1 0,73 56 0,133 104 0,-216-175 0,0-2 0,45 26 0,-46-31 0,0 1 0,-2 1 0,36 34 0,-18-7 0,23 24 0,101 82 0,-133-130 0,-35-23 0,-1 1 0,1-1 0,0 0 0,0 1 0,-1-1 0,1 0 0,0 0 0,0 0 0,-1 0 0,1 0 0,0 0 0,0 0 0,-1 0 0,1 0 0,0 0 0,0 0 0,0 0 0,-1 0 0,1-1 0,1 1 0,-2-1 0,1 0 0,-1 0 0,1 1 0,-1-1 0,0 0 0,1 0 0,-1 0 0,0 0 0,0 0 0,0 1 0,1-1 0,-1 0 0,0 0 0,0 0 0,0 0 0,0 0 0,0 0 0,-1 0 0,1 0 0,0 1 0,0-1 0,-1 0 0,1-1 0,-8-18-151,0 1-1,-1 0 0,-1 0 0,-1 1 1,0 0-1,-1 1 0,-1 0 1,-18-17-1,13 14-6674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8:59:59.042"/>
    </inkml:context>
    <inkml:brush xml:id="br0">
      <inkml:brushProperty name="width" value="0.05" units="cm"/>
      <inkml:brushProperty name="height" value="0.05" units="cm"/>
      <inkml:brushProperty name="color" value="#66CC00"/>
    </inkml:brush>
  </inkml:definitions>
  <inkml:trace contextRef="#ctx0" brushRef="#br0">1 0 24575,'0'3'0,"1"1"0,-1-1 0,1 1 0,-1-1 0,1 0 0,0 0 0,1 1 0,-1-1 0,0 0 0,1 0 0,0 0 0,0 0 0,0-1 0,0 1 0,0 0 0,0-1 0,1 0 0,-1 1 0,4 1 0,7 5 0,0 0 0,1-1 0,15 7 0,18 11 0,17 23 0,106 106 0,-114-101 0,209 203 0,183 172 0,211 123 0,29-36 0,-579-436 0,267 203 0,-23 29 0,-124-66 0,-55-57 0,-97-115 0,123 90 0,-140-117 0,77 45 130,-15-10-1625,-113-75-5331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00:01.822"/>
    </inkml:context>
    <inkml:brush xml:id="br0">
      <inkml:brushProperty name="width" value="0.05" units="cm"/>
      <inkml:brushProperty name="height" value="0.05" units="cm"/>
      <inkml:brushProperty name="color" value="#66CC00"/>
    </inkml:brush>
  </inkml:definitions>
  <inkml:trace contextRef="#ctx0" brushRef="#br0">1 0 24575,'1'6'0,"0"0"0,0 0 0,0 0 0,1-1 0,0 1 0,0 0 0,1-1 0,-1 0 0,1 1 0,0-1 0,1 0 0,4 5 0,52 55 0,-56-61 0,49 45 0,1-3 0,86 55 0,132 61 0,-131-80 0,153 95 0,421 332 0,-247-96 0,-363-308 0,-4 5 0,103 146 0,-125-140 0,87 116 0,-131-189 0,2-1 0,2-2 0,48 39 0,-12-25 0,124 69 0,30 20 0,-206-127 0,0 1 0,-1 1 0,0 2 0,-2 0 0,0 0 0,-2 2 0,0 1 0,-1 0 0,-2 1 0,25 50 0,-13-18 0,3-1 0,2-2 0,77 98 0,-89-127 0,0-2 0,2 0 0,1-1 0,1-1 0,0-2 0,2 0 0,0-2 0,29 15 0,-49-28 0,0 1 0,-1 0 0,1 1 0,-1-1 0,0 1 0,0 0 0,-1 1 0,0-1 0,0 1 0,0-1 0,3 8 0,-3-6 0,1 0 0,0 0 0,0 0 0,0 0 0,1-1 0,13 11 0,-5-6-120,0 0-129,0 0 0,1-2 0,0 0 0,30 14 0,-33-21-6577</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00:04.118"/>
    </inkml:context>
    <inkml:brush xml:id="br0">
      <inkml:brushProperty name="width" value="0.05" units="cm"/>
      <inkml:brushProperty name="height" value="0.05" units="cm"/>
      <inkml:brushProperty name="color" value="#66CC00"/>
    </inkml:brush>
  </inkml:definitions>
  <inkml:trace contextRef="#ctx0" brushRef="#br0">0 0 24575,'31'31'0,"63"62"0,142 181 0,71 221 0,-188-289 0,286 424 0,-304-494 0,5-4 0,177 169 0,157 70 0,24-30 0,-213-160 0,-215-154 0,-1 1 0,-2 1 0,0 2 0,45 58 0,-23-23 0,3-2 0,117 98 0,158 82 0,-259-201 0,149 63 0,-92-47 0,-79-32 0,-3 3 0,76 58 0,-80-54 0,1-1 0,87 44 0,-44-44 0,-66-26 0,-2 2 0,-19-7 0,1-1 0,-1 0 0,1 0 0,-1 0 0,1 0 0,-1 0 0,1 0 0,-1-1 0,1 1 0,2-1 0,2-8 0,-10-17 0,-5 4-75,0 1 0,-2 0 0,-1 0 0,0 1 0,-1 0 0,-28-32 0,23 29-765,-7-10-5986</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00:06.317"/>
    </inkml:context>
    <inkml:brush xml:id="br0">
      <inkml:brushProperty name="width" value="0.05" units="cm"/>
      <inkml:brushProperty name="height" value="0.05" units="cm"/>
      <inkml:brushProperty name="color" value="#66CC00"/>
    </inkml:brush>
  </inkml:definitions>
  <inkml:trace contextRef="#ctx0" brushRef="#br0">1 0 24575,'1'9'0,"0"-1"0,0 1 0,1-1 0,0 0 0,0 0 0,1 0 0,0 0 0,1 0 0,0-1 0,0 1 0,0-1 0,1 0 0,0-1 0,1 1 0,-1-1 0,11 9 0,10 8 0,1-1 0,49 29 0,-76-51 0,127 72 0,3-5 0,159 57 0,-22-10 0,119 83 0,-302-146 0,-3 3 0,106 93 0,408 421 0,-329-306 0,88 44 0,-125-114 0,-76-47 0,-131-120 0,-2 0 0,0 1 0,-2 1 0,20 41 0,23 63 0,-30-60 0,49 81 0,-65-133 0,1 0 0,0 0 0,1-2 0,2 0 0,-1-1 0,2-1 0,34 21 0,-22-15 0,-1 2 0,29 26 0,-33-25 0,59 39 0,1 1 0,-60-49-80,-27-15 87,1 0 0,-1 1 0,1-1-1,-1 0 1,1 0 0,-1 0 0,1 0 0,0-1 0,-1 1 0,1 0 0,-1 0 0,1 0 0,-1 0-1,1 0 1,-1-1 0,1 1 0,-1 0 0,1 0 0,-1-1 0,0 1 0,1 0 0,-1-1 0,1 1-1,-1-1 1,0 1 0,1 0 0,-1-1 0,1 0 0,0-3-142,0 0 0,0 0 0,0 0 0,-1 0 0,1 0 0,-1 0 0,0-1 0,0 1 0,-1 0 0,0-6 0,-3-15-6691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00:07.986"/>
    </inkml:context>
    <inkml:brush xml:id="br0">
      <inkml:brushProperty name="width" value="0.05" units="cm"/>
      <inkml:brushProperty name="height" value="0.05" units="cm"/>
      <inkml:brushProperty name="color" value="#66CC00"/>
    </inkml:brush>
  </inkml:definitions>
  <inkml:trace contextRef="#ctx0" brushRef="#br0">1 0 24575,'0'1'0,"0"1"0,1-1 0,-1 1 0,1-1 0,0 0 0,-1 0 0,1 1 0,0-1 0,0 0 0,0 0 0,0 0 0,0 0 0,0 0 0,0 0 0,0 0 0,0 0 0,0 0 0,0 0 0,1-1 0,-1 1 0,0-1 0,3 2 0,38 12 0,-30-10 0,10 4 0,-1 2 0,27 15 0,31 15 0,32 2 0,14 4 0,143 75 0,69 41 0,-192-98 0,165 101 0,-197-97-1365,-94-58-5461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00:10.588"/>
    </inkml:context>
    <inkml:brush xml:id="br0">
      <inkml:brushProperty name="width" value="0.05" units="cm"/>
      <inkml:brushProperty name="height" value="0.05" units="cm"/>
      <inkml:brushProperty name="color" value="#66CC00"/>
    </inkml:brush>
  </inkml:definitions>
  <inkml:trace contextRef="#ctx0" brushRef="#br0">1 0 24575,'1'4'0,"1"-1"0,0 1 0,0-1 0,0 1 0,1-1 0,-1 0 0,1 0 0,0 0 0,0 0 0,0 0 0,0-1 0,0 1 0,5 2 0,4 4 0,19 23 0,-1 1 0,25 37 0,29 33 0,-31-47 0,-13-15 0,-1 2 0,-2 2 0,33 52 0,16 39 0,6-3 0,167 184 0,-236-292 0,4 6 0,1 0 0,2-2 0,1-2 0,68 47 0,-22-18 0,-19-13 0,41 32-1365,-86-65-5461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47:42.30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9366 0 0,'-9366'1218'0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47:45.080"/>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692 0,'0'2,"0"1,0-1,-1 0,0 1,1-1,-1 0,0 0,0 1,0-1,0 0,-1 0,1 0,0 0,-1-1,0 1,1 0,-1-1,-2 3,-43 26,14-10,17-5,1 0,0 1,1 1,-18 28,-16 20,29-40,0 1,3 2,0-1,-19 47,27-59,0 0,-2-2,0 1,0-1,-1 0,-15 12,16-16,1 0,-1 1,2 0,-1 1,1 0,1 0,0 0,1 1,0 0,-6 17,10-19,-2-1,1 1,-1-1,-1-1,1 1,-2 0,1-1,-1 0,0 0,-1-1,0 0,-13 11,9-7,3-3,0 0,1 1,0 0,1 0,0 1,0 0,1 0,0 0,1 1,0-1,0 1,1 0,1 0,0 1,0-1,1 0,1 1,1 19,0-8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27.091"/>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 0,'0'0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47:46.851"/>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4442 0,'-1843'0,"1695"5,0 7,1 6,1 7,-194 59,31 21,-18 5,125-69,177-37,-20 6,-79 28,94-27,0-1,0-1,-1-2,0-1,0-2,-33 2,32-8,1 2,-1 2,1 1,-59 13,43 0,38-12,0 0,0 0,0-1,-1 0,1-1,-1 0,0-1,0 0,0 0,-15-2,17-1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47:52.517"/>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161 2193,'2'-18,"0"1,1-1,0 0,2 1,6-18,-4 14,-1 1,7-44,-9 25,-2-1,-1 0,-2 1,-2-1,-2 0,-1 1,-2 0,-2 1,-15-42,-46-123,62 180,2-1,1-1,1 1,1-1,1 0,1 0,2-49,-1-15,-2 62,-1 1,-1-1,-9-27,6 29,2 0,1 0,1-1,-1-26,7-422,0 458,-1 0,2 1,0-1,1 1,10-26,-7 23,-2 0,0-1,3-19,-6 17</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50:16.721"/>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3096 0 0,'-3096'132'0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0:22.293"/>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4591 0,'2'13,"-1"-1,2 1,-1 0,2-1,0 0,0 0,1 0,9 15,18 52,-22-42,-1 1,-2-1,-2 1,1 44,-5-60,2-1,0 0,1-1,2 1,0-1,10 24,-7-23,-2-1,0 1,-2 0,0 1,3 43,4 69,0 17,-33 232,-13-73,22-207,-1 48,11-123,-10 49,7-50,1 0,-1 29,8 59,-5 88,1-199,0-1,0 1,-1-1,1 1,-1-1,1 1,-1-1,0 0,-1 0,1 0,0 0,-1 0,0 0,0-1,0 1,0-1,0 0,0 0,0 0,-1 0,-6 2,-9 4,0-1,-36 8,49-14,-35 6,0-2,-1-2,0-2,-53-5,-6 1,74 2,-1 2,0 1,1 1,0 1,0 1,-35 12,31-6,0-1,-1-2,0-1,0-1,-1-2,1-1,-35-2,-30 0,58 1,0-2,-76-10,38-12,59 16,0 0,1 2,-2 0,-25-3,-461 5,243 5,150-3,-213 3,236 2,-144 28,25 18,-45 9,193-53,0-2,-117-6,72-2,-28 4,-116-4,241 2,-1-1,1 0,0 0,-1-1,1 0,0 0,1-1,-1 0,-13-10,-28-14,37 24,0 1,1 0,-1 1,0 0,-1 1,1 0,0 1,0 0,-17 3,14-1,0-2,1 1,-1-2,0 0,-20-4,18-1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1:19.584"/>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0 1458,'18'-16,"0"1,1 1,36-21,20-15,-10 0,287-239,-136 70,-155 154,-31 37,2 2,0 1,53-31,10-7,-53 28,0-2,61-71,-94 98,13-11,0 1,2 2,42-27,10-7,-13 6,-37 29,-2 0,0-2,24-25,-33 26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51:21.626"/>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0 5874 0,'11721'-5874'0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1:24.520"/>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0 610,'25'-3,"-1"-1,0-1,0 0,0-2,-1-1,37-18,-42 18,36-18,-2-2,88-63,-138 89,47-27,1 1,61-24,-18 10,171-60,-212 84,-8 5,81-12,-90 20,0-2,0-1,-1-1,50-22,-72 26,1 0,-1 1,1 0,0 1,0 1,0 0,0 0,18 1,-9 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1:27.020"/>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0 0,'2'26,"1"-1,1 0,2 0,12 39,-2-10,11 33,43 93,-43-119,-3 2,-2 1,21 110,-37-140,0 0,3 0,0 0,2-1,2-1,1 0,1 0,30 44,-34-61,0 1,-1 0,-1 1,-1 0,0 0,-1 1,-1 0,0 0,-2 1,0-1,2 34,-4-3,2 0,18 87,-6-25,-12-78,9 44,-10-65,0 0,1-1,1 0,0 0,0 0,1-1,11 15,6 6,70 101,-83-116,-1 2,-1-1,0 2,-2-1,0 0,5 28,-7-12,-2 0,-1 40,-3-52,2-1,0 1,2-1,0 1,2-1,0 0,1 0,9 21,-3-18,2-2,31 41,-34-51,0 0,-1 1,0 0,-1 1,-1 0,0 0,-1 0,-1 1,0 0,0 0,1 16,-3 70,-3-62,7 47,-5-71,1-1,0 0,1 0,1 0,0 0,14 24,-12-22,0 0,0 1,-2 0,7 33,5 18,2-18,-12-34,-1 1,-1-1,0 1,-1 0,3 32,-7-44,0 5,-1-1,2 1,-1-1,2 1,-1-1,1 0,0 1,1-1,0 0,1-1,0 1,0 0,1-1,5 8,21 24,-2 1,32 60,-38-35,-20-53,1 0,1 0,0-1,8 15,0-5,6 13,1-2,1-1,3 0,0-1,40 37,-58-62,0 1,-1 0,0 0,0 0,0 0,-1 1,0 0,0 0,-1 0,0 1,-1-1,1 0,0 15,1-7,0 0,0-1,9 19,35 93,-41-101,2 0,0 0,2-1,1 0,1-1,22 31,-27-43,-1 0,-1 1,0 0,-1 0,0 0,-1 1,0 0,-1 0,2 26,12 43,-6-45,-2 2,-1-1,2 44,-10-79,0-1,0 1,0 0,-1 0,1-1,-1 1,0 0,0-1,-1 1,-2 4,-6 10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51:30.295"/>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0 0 0,'1825'6297'0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1:32.291"/>
    </inkml:context>
    <inkml:brush xml:id="br0">
      <inkml:brushProperty name="width" value="0.3" units="cm"/>
      <inkml:brushProperty name="height" value="0.6" units="cm"/>
      <inkml:brushProperty name="color" value="#FFACD5"/>
      <inkml:brushProperty name="tip" value="rectangle"/>
      <inkml:brushProperty name="rasterOp" value="maskPen"/>
      <inkml:brushProperty name="ignorePressure" value="1"/>
    </inkml:brush>
  </inkml:definitions>
  <inkml:trace contextRef="#ctx0" brushRef="#br0">2636 0,'-11'1,"-1"1,0 0,1 1,-1 0,1 1,-11 5,-26 8,-4-3,11-4,0 2,1 1,-45 23,41-16,-68 21,77-30,0 2,1 1,-61 35,40-17,-103 43,14-7,70-29,-121 44,164-70,2 1,0 2,-52 37,-21 12,80-51,0 1,1 1,1 0,-21 24,23-22,-1 0,-1-2,-1 0,-29 18,-52 26,66-37,-1-2,-1-1,-58 22,30-15,0 2,-119 74,122-65,32-17,20-10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29.541"/>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4842 0,'-8'6,"1"0,-1-1,-1 0,1 0,-1-1,0 0,-14 4,-2 1,-56 20,-118 24,115-34,-125 47,-146 53,-41 18,386-133,1-1,-1 0,1-1,-1 0,0 0,0-1,0 0,0-1,0 0,0-1,0 0,0 0,0-1,-11-4,6 3,-18-2,0 1,0 2,0 1,0 1,0 2,-52 10,2 7,-107 38,-50 15,197-62,0-3,-1-1,-75 0,33-9,0 4,0 3,-135 26,121-6,53-11,-1-2,0-1,0-4,-52 2,46-8,-26 0,-143-18,157 10,0 4,-93 4,61 2,82-1,-1 1,0 1,1 0,0 1,-25 10,24-8,0-1,-1 0,1-1,-32 3,8-5,0 2,0 1,-45 13,-15 2,75-18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4-08T19:52:43.705"/>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9155 0 0,'-9155'1270'0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2:49.548"/>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293 500,'-2'0,"0"-1,0 1,0-1,0 1,0-1,0 0,0 0,1 0,-1 0,0 0,0 0,1 0,-1-1,1 1,-1 0,1-1,-1 0,1 1,-2-3,-23-43,7 14,14 27,-1 0,0 0,-1 1,1 0,-1 1,0-1,0 1,0 1,-12-5,11 5,1 0,-1-1,1 1,0-1,1-1,-1 1,1-1,0-1,0 1,-8-10,7 6,1-1,1-1,-1 1,2-1,-1 0,1 0,1 0,0 0,-2-16,2-7,2-63,1 86,1-12</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2:51.909"/>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1284 161,'-3'-1,"-1"-1,0 1,0-1,1 0,-1 0,1 0,0 0,-1-1,1 1,0-1,0 0,1 0,-5-5,-15-13,-2 7,-2 2,1 1,-1 0,-1 2,0 1,-45-7,17 2,43 10,0 1,0 0,0 0,0 1,0 0,0 2,0-1,0 1,0 1,0 0,0 1,0 0,1 1,0 0,-1 0,1 2,1-1,-1 1,1 1,0 0,1 0,-1 1,-11 14,1-6,-1 0,0-1,0-1,-2-1,0-1,0-1,-43 13,-59 32,-109 82,188-113,22-15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2:53.842"/>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3544 0,'0'2,"0"-1,-1 1,1-1,-1 1,0-1,0 0,1 1,-1-1,0 0,0 1,0-1,0 0,0 0,-1 0,1 0,0 0,0 0,-1 0,1 0,-1-1,1 1,-1-1,-2 2,-37 10,-11-4,-92 4,37-6,-395 64,289-37,-273 69,347-70,-139 41,-243 91,464-147,38-11,0 0,0-1,-1-1,0-1,-20 1,9-2,1 2,0 1,0 1,-44 16,44-12,1-2,-2 0,1-3,-49 4,-137 9,162-12,-100 21,133-26</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3:11.598"/>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3554 112,'-73'1,"42"2,-1-3,1 0,0-2,0-1,0-2,-36-10,35 6,1 1,-1 1,0 2,-42-1,-134 6,109 2,-915-1,981-3,-1-1,1-2,-48-12,-9-3,50 15,0 1,0 2,0 1,-55 7,-157 36,121-17,45-13,43-7,1 2,-45 14,51-13,-1-1,0-2,0-2,-1-1,-60-5,18 1,7-6,57 5,0 1,-33-1,28 6</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3:11.599"/>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193 0,'1'21,"-1"6,0-1,-1 1,-2-1,0 0,-11 38,8-48,1 0,1 0,1 1,0-1,1 1,0 0,2 0,0 0,1-1,5 29,0-1,2 72,-6-70,10 64,-7-73,-1 0,-4 62,2 20,2-98,0 0,1 0,10 28,2 3,-13-36,4 11,-1 1,-1 1,-1-1,1 49,-5-53,1 0,1-1,1 1,0-1,2 0,1 0,1-1,1 0,16 30,-20-44,-1 0,-1 1,1-1,-2 1,1 0,-1-1,0 1,0 11,-2-16,0 0,-1 0,0 0,1 0,-1 0,-1 0,1-1,0 1,-1 0,0 0,0-1,0 1,0-1,-1 0,1 0,-1 0,0 0,0 0,0 0,-5 3,-29 20,24-18,1 0,0 2,-22 20,18-14,0-1,-36 24,40-32,0 1,1 0,0 1,1 0,0 0,0 2,1-1,0 1,1 0,-9 16,12-10,1 0,1 1,0-1,1 1,1-1,1 1,1-1,2 21,0 12,-3-38,0 0,0 0,0-1,1 1,1 0,0 0,0-1,1 1,1-1,0 1,6 10,-2-4,0 1,-1-1,7 36,-9-34,1 0,0-1,13 26,18 41,-29-71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3:11.600"/>
    </inkml:context>
    <inkml:brush xml:id="br0">
      <inkml:brushProperty name="width" value="0.3" units="cm"/>
      <inkml:brushProperty name="height" value="0.6" units="cm"/>
      <inkml:brushProperty name="color" value="#FF8517"/>
      <inkml:brushProperty name="tip" value="rectangle"/>
      <inkml:brushProperty name="rasterOp" value="maskPen"/>
      <inkml:brushProperty name="ignorePressure" value="1"/>
    </inkml:brush>
  </inkml:definitions>
  <inkml:trace contextRef="#ctx0" brushRef="#br0">4165 146,'-62'3,"-101"18,7 0,11-13,-122 15,62-4,-283-8,368-11,95-2,-1 0,0-2,1-1,-26-9,23 6,1 2,-58-7,-46 12,70 2,-91-10,-114-24,157 22,-209 9,165 5,40-2,-140-3,193-4,-108-27,119 21,-1 1,-1 3,-65-1,77 10,23 0,0-1,-1 0,-17-3,29 2,0 0,0 0,0-1,1 1,-1-1,1 0,-1-1,1 1,0-1,-1 0,1 0,1 0,-1 0,-5-6,-3-5,1 3</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4:38.935"/>
    </inkml:context>
    <inkml:brush xml:id="br0">
      <inkml:brushProperty name="width" value="0.3" units="cm"/>
      <inkml:brushProperty name="height" value="0.6" units="cm"/>
      <inkml:brushProperty name="color" value="#FFAA5D"/>
      <inkml:brushProperty name="tip" value="rectangle"/>
      <inkml:brushProperty name="rasterOp" value="maskPen"/>
      <inkml:brushProperty name="ignorePressure" value="1"/>
    </inkml:brush>
  </inkml:definitions>
  <inkml:trace contextRef="#ctx0" brushRef="#br0">0 857,'159'-14,"-106"8,55-1,-2 2,123-20,-65 4,34-3,83-7,-47 7,172-5,-339 29,245-3,-238-2,0-3,89-22,-103 18,104-6,-97 13,73-15,109-21,-99 19,-87 12,7-1,75-21,158-47,-130 43,26-7,-123 26,-49 12,1-1,-1-1,35-15,-56 19,1 0,-1 0,0 0,0-1,0 0,0-1,-1 1,0-1,1 0,-2 0,1-1,-1 0,0 1,0-1,0-1,-1 1,5-13,-8 15,1 1,-1 0,0-1,0 1,-1 0,1 0,-1-1,1 1,-1 0,0 0,0 0,0 0,-1 0,1 0,-1 0,0 0,0 0,0 1,0-1,0 1,0 0,-1-1,1 1,-1 0,-3-2,-4-3,0 0,0 1,0 0,0 0,-22-7,5 7,-1 2,0 0,0 2,-1 1,1 1,-30 4,-23-1,-163 11,-248 46,311-34,69-6,2 4,-141 50,-226 85,-52-5,501-147,0 1,1 2,0 1,0 1,1 1,1 1,0 1,1 2,1 0,0 2,-23 24,25-23,-1 0,0-2,-2 0,0-2,-1-1,0 0,-1-2,-50 17,-10-2,-135 25,156-41,29-7,1 2,0 2,0 1,1 1,-57 28,81-34,-1-1,1 0,-1 0,0-1,0-1,-13 2,11-2,0 1,-1 0,-18 8,28-9,0 1,0-1,0 1,0 0,0 1,0-1,1 1,0-1,0 1,0 0,0 0,0 1,1-1,0 0,0 1,0 0,1-1,-1 1,1 0,0 0,0 5,0-5,0 1,0-1,-1 0,1 0,-1 0,0 0,0 0,-1 0,0 0,1-1,-2 1,1-1,0 0,-1 0,0 0,-6 5,-11 2,1-2,-2 0,1-2,-39 10,-5 1,91-14,23-3,51-14,-1-3,120-38,-161 39,675-110,-631 112,802-65,-646 61,238-29,-150 12,-34-5,89 35,-207 7,-112-2,93-3,-169 2,0-1,0 0,0-1,0 1,10-5,-15 6,0-1,1 1,-1 0,0-1,0 1,0-1,0 1,0-1,0 0,-1 1,1-1,0 0,0 0,0 0,-1 1,1-1,0 0,-1 0,1 0,-1 0,1 0,-1 0,1 0,-1 0,0 0,1 0,-1-1,0 1,0 0,0 0,0 0,0 0,0 0,0 0,0-1,-1 1,1-1,-1 1,0 0,0 0,0 0,0 0,0 0,0 0,0 0,-1 0,1 0,0 1,0-1,-1 1,1-1,0 1,-1-1,1 1,0 0,-1-1,1 1,-2 0,-34-1,28 1,1 0,0 0,0 0,0 1,0 0,-1 1,2 0,-1 0,0 0,0 1,1 1,-1-1,1 1,0 0,0 1,0-1,1 1,-12 12,8-7,-2-1,1 0,-1-1,0 0,-1 0,0-2,0 0,-15 5,-119 30,45-15,-255 69,-332 116,610-188,-1-3,-1-4,-1-4,0-3,-115-2,-1012-11,1167 4,0 3,0 1,1 1,0 3,0 1,0 3,-73 30,-8 9,39-18,-118 66,173-85,0-1,0-2,-1 0,-31 6,-33 12,89-28,1 1,-1-1,1 1,0 0,0 0,0 1,0-1,0 0,0 1,0 0,1 0,0 0,-1 0,1 0,0 0,0 1,1-1,-1 0,1 1,0 0,0-1,-2 8,2 2,0 0,0 0,1 0,1 0,3 18,-4-27,1 0,0-1,1 1,-1 0,1-1,-1 0,1 1,0-1,0 0,1 0,-1 0,0 0,1 0,0-1,0 1,0-1,0 0,0 0,0 0,0 0,1 0,-1-1,1 1,0-1,5 1,10 3,-1-2,1 0,34 0,-43-2,76-1,1-2,0-5,139-29,250-89,-440 115,65-14,152-17,-89 18,398-56,-300 44,-62 10,-27 9,303 9,-256 10,-147-4,99-14,-20-10,91-12,-187 35,-43 3,0-1,1 0,-1-1,0-1,0 0,1-1,-2 0,1-1,15-7,-27 11,0-1,0 1,0-1,0 1,0-1,0 1,0-1,0 0,0 0,0 1,0-1,0 0,0 0,-1 0,1 0,0 0,-1 0,1 0,0 0,-1 0,0-1,1 1,-1 0,0 0,1 0,-1 0,0-1,0 1,0 0,0-2,-1 1,0 1,0-1,0 1,0 0,-1-1,1 1,0 0,0 0,-1 0,1 0,-1 0,1 0,-1 0,1 0,-1 1,0-1,1 1,-1-1,0 1,-2-1,-16-2</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9:56:08.586"/>
    </inkml:context>
    <inkml:brush xml:id="br0">
      <inkml:brushProperty name="width" value="0.3" units="cm"/>
      <inkml:brushProperty name="height" value="0.6" units="cm"/>
      <inkml:brushProperty name="color" value="#A9D8FF"/>
      <inkml:brushProperty name="tip" value="rectangle"/>
      <inkml:brushProperty name="rasterOp" value="maskPen"/>
      <inkml:brushProperty name="ignorePressure" value="1"/>
    </inkml:brush>
  </inkml:definitions>
  <inkml:trace contextRef="#ctx0" brushRef="#br0">380 8267,'1'0,"-1"0,0-1,0 1,0 0,1 0,-1 0,0-1,0 1,0 0,0 0,1-1,-1 1,0 0,0-1,0 1,0 0,0 0,0-1,0 1,0 0,0-1,0 1,0 0,0 0,0-1,0 1,0 0,0 0,0-1,-1 1,1 0,0-1,0 1,0 0,0 0,0 0,-1-1,1 1,0 0,0 0,0 0,-1-1,1 1,0 0,0 0,-1 0,1 0,0 0,-1-1,1 1,0 0,0 0,-1 0,1 0,0 0,-1 0,1 0,0 0,0 0,-1 0,1 0,0 0,0 0,-1 1,1-1,21-15,38-7,0 4,2 2,0 3,89-9,9-2,4-4,2 6,248 0,-161 48,-105-6,-119-18,405 30,-365-32,0-2,0-4,0-2,89-24,-124 23,46-13,-73 21,0 0,0 1,0-1,0 1,0 0,0 0,0 1,0 0,0 0,7 2,-11-2,-1-1,0 0,1 1,-1-1,0 1,0 0,1-1,-1 1,0 0,0 0,0 0,0-1,0 1,0 0,0 1,0-1,-1 0,1 0,0 0,-1 0,1 1,0-1,-1 0,0 0,1 3,-1-2,0 0,-1 0,1 0,-1 0,0 0,1 0,-1 0,0 0,0-1,0 1,-1 0,1-1,0 1,0-1,-3 3,-6 4,1 0,-2 0,1-1,-19 9,-68 25,-1-4,-193 45,144-43,-345 111,-855 386,845-268,492-262,-1-1,1 1,0 0,0 0,1 1,0 1,0-1,0 2,1-1,1 1,-8 10,14-18,1 0,-1 0,0 0,1-1,-1 1,0 0,1 0,-1 1,1-1,0 0,-1 0,1 0,0 0,0 0,0 0,-1 1,1-1,1 0,-1 0,0 0,0 0,0 0,0 0,1 1,-1-1,1 0,-1 0,1 0,-1 0,1 0,-1 0,1 0,0 0,-1-1,1 1,0 0,0 0,0 0,0-1,0 1,0-1,0 1,0-1,0 1,0-1,0 1,0-1,0 0,0 0,1 1,-1-1,0 0,0 0,0 0,0 0,0 0,2-1,8 1,1 0,-1-1,0 0,17-5,272-69,512-114,151-54,-722 174,529-178,-693 220,-146 61,-549 117,427-112,-482 121,464-98,-235 103,443-165,-87 37,0 4,-122 79,206-117,-38 31,41-34,0 1,1-1,-1 1,0-1,1 1,-1-1,0 1,1 0,-1-1,1 1,-1 0,1-1,-1 1,1 0,-1 0,1-1,0 1,0 0,-1 0,1 0,0 0,0-1,0 1,0 0,0 0,0 0,0 0,0 0,0-1,0 1,0 0,1 0,-1 0,0-1,1 1,-1 0,0 0,1-1,-1 1,1 0,-1 0,1-1,0 1,-1-1,1 1,0-1,-1 1,1-1,0 1,0 0,8 2,1 0,-1 0,1-1,0 0,0 0,18 0,71-5,-29 0,-32 4,-1 2,0 2,70 17,105 50,-146-49,1-3,1-3,1-2,0-4,88 3,-55-12,1-5,198-31,198-87,-22-36,-408 134,-30 9,97-37,-126 43,-16 6,-23 3,29-1,-441 57,-478 124,732-133,2 8,3 8,-175 89,342-146,-69 41,79-45,0 1,0-1,0 1,1 1,0-1,-1 1,1-1,1 1,-1 1,1-1,0 0,-4 10,6-12,1 0,-1 1,1-1,0 1,0-1,0 1,0-1,1 1,-1-1,1 0,0 1,0-1,0 0,0 0,1 1,-1-1,1 0,0 0,0-1,0 1,0 0,5 3,6 8,1-2,0 0,18 11,-7-5,2 5,2-2,0-1,0-1,2-1,0-2,2-2,59 20,-14-17,1-4,134 6,166-18,-348-2,454-36,-399 23,0-4,-1-4,129-51,-209 71,238-93,-194 80,0 1,1 2,52-4,-96 15,-2 0,0 0,0 0,0 1,0-1,1 1,-1 0,0 1,0-1,0 1,0-1,0 1,0 0,0 1,0-1,4 3,-8-4,0 1,1 0,-1-1,0 1,0 0,0-1,0 1,0-1,0 1,0 0,-1-1,1 1,0 0,0-1,0 1,-1-1,1 1,0-1,-1 1,1 0,0-1,-1 1,1-1,-1 1,1-1,-1 0,1 1,-1-1,1 0,-1 1,1-1,-1 0,1 1,-1-1,0 0,1 0,-2 1,-28 12,28-13,-65 20,-2-3,1-3,-132 8,103-13,-98 23,173-27,1 1,0 1,-30 14,46-19,-1 1,1 0,0 0,-1 1,2-1,-1 1,0 0,1 0,-1 1,1-1,1 1,-1 0,1 0,-1 1,1-1,-4 12,7-15,-1 2,1-1,0 0,-1 0,1 0,1 0,-1 0,0 0,1 0,0 0,-1 0,1 0,1-1,-1 1,0 0,0 0,1-1,0 1,-1-1,1 1,0-1,0 0,1 0,-1 0,0 0,1 0,-1 0,1-1,-1 1,1-1,5 2,6 4,1-1,0-1,0 0,27 4,377 46,-411-54,1 0,0 0,-1-1,1-1,0 1,12-4,-18 3,0 0,0 0,0-1,0 1,0-1,-1 0,1 1,0-1,-1-1,0 1,1 0,-1-1,0 1,0-1,0 1,-1-1,1 0,0 0,-1 0,2-4,9-25,-4 9,1 0,1 1,1 0,1 0,17-22,-17 29,0-1,-2-1,1 1,-2-2,-1 1,0-1,-1-1,6-22,-10 27,-2 1,1-1,-1 1,-1-1,-1 1,0-1,0 0,-1 1,-1 0,-1-1,1 1,-12-23,-18-27,-2 1,-74-97,35 54,31 43,-1 1,3-2,-64-135,99 185,2 0,0 0,1-1,0 0,-1-16,3 24,1 0,0 0,0 1,1-1,0 0,0 1,0-1,0 0,1 1,0 0,0-1,1 1,-1 0,1 0,4-5,3-3,0 1,0-1,-2 0,0-1,0 0,-1 0,-1-1,0 0,-1 0,-1 0,0-1,-1 1,1-25,-3 22,1 1,0-1,2 0,8-25,-8 33,0 1,1-1,0 1,1 0,0 0,0 1,1-1,0 2,9-8,28-20,1 1,1 3,95-46,-34 18,46-32,89-51,-195 110,-46 31,0 1,-1-1,1 0,0 1,0-1,-1 0,1 0,0 1,-1-1,1 0,-1 0,1 0,-1 0,1 0,-1 0,0 0,1-2,-2 3,0-1,1 1,-1-1,0 0,0 1,0 0,1-1,-1 1,0 0,0-1,0 1,0 0,0 0,0 0,0-1,0 1,0 0,0 0,0 1,1-1,-1 0,0 0,0 0,0 1,-1-1,-1 1,0-1,-1 1,1 0,0 0,0 0,0 0,0 0,0 0,0 1,1 0,-1 0,0-1,1 1,-1 1,1-1,0 0,0 1,0-1,0 1,0 0,0-1,-2 6,-1 5,1 0,0 0,1 0,-3 19,-10 37,7-52,0 0,-1-1,-1 0,-1 0,0-1,-25 23,24-26,0 1,2 0,-1 1,2 0,0 0,0 1,2 0,-14 33,19-39,1-1,0 1,0-1,1 1,0 0,1 0,-1 0,2-1,-1 1,2 0,-1 0,1-1,0 1,1-1,5 14,2-5,0-1,1 0,0-1,1 0,1-1,17 16,41 32,-35-31,50 53,-78-74,0-1,0 2,-1-1,-1 1,1 0,-2 0,0 1,0-1,-1 1,5 21,-8-16,-1 1,0-1,-1 0,-1 1,-1-1,-6 22,-5 37,13-65,0 0,-1 0,0-1,-1 1,0-1,-1 0,0 0,-8 15,8-19,1-1,-1-1,-1 1,1 0,-1-1,0 0,0 0,0-1,0 1,0-1,-1 0,0 0,0-1,0 0,-12 3,-48 3,55-8,-1 1,1 0,0 0,-1 2,-12 3,21-5,0 1,0-1,0 1,0 0,0 0,0 0,0 0,1 0,-1 1,1-1,0 1,-1 0,1-1,0 1,1 0,-1 0,1 1,-1-1,1 0,0 0,-1 5,-8 46,2 0,3 0,2 0,5 61,-7 101,4-203,-1-1,-1 0,0 1,0-1,-1 0,-1-1,0 1,-1-1,0 0,0 0,-16 18,10-15,0-1,-2-1,1 0,-2-1,1-1,-2 0,-24 12,1-5,-1-2,-1-1,0-3,-1-1,0-2,-55 4,-429 1,343-16,-352 42,427-20,-161 22,226-37,1-2,-1-2,0-2,-55-10,21-6,2-4,-104-44,-9-3,170 63,0 1,0 0,-1 2,0 0,0 1,1 1,-1 0,0 2,0 0,0 1,0 1,1 1,-1 1,1 0,0 1,-32 17,-11 9,40-19,0-1,-2-2,1 0,-30 8,48-17,0 0,0 0,0-1,0 0,0 1,0-1,0-1,0 1,0-1,0 1,0-1,0 0,0 0,0-1,1 1,-1-1,0 0,1 0,0 0,-1-1,1 1,0-1,-3-2,2 0,0 0,1 0,-1-1,1 1,0-1,1 1,-1-1,1 0,0 0,1 0,-1 0,1 0,1-1,-1-7,6-421,4 332,3 1,43-165,-7 51,70-242,-88 369,92-243,-100 280,3 2,3 1,1 1,48-60,177-156,-165 179,106-131,-150 156,-21 25,2 0,2 2,1 2,2 0,40-31,461-257,-336 222,388-131,-556 219,-11 5,-1-1,1-1,-1-1,0 0,-1-1,0 0,0-2,16-12,-31 22,1 0,-1 0,0 0,0-1,1 1,-1 0,0 0,0 0,1 0,-1-1,0 1,0 0,1 0,-1-1,0 1,0 0,0 0,0-1,1 1,-1 0,0-1,0 1,0 0,0 0,0-1,0 1,0 0,0-1,0 1,0 0,0-1,0 1,0 0,0-1,0 1,0 0,0 0,0-1,-1 1,1 0,0-1,0 1,0 0,0 0,-1-1,1 1,0 0,-20-2,-26 11,-13 14,-83 46,51-23,1-4,15-9,-136 85,209-116,6-2,14-6,25-12,637-359,-18-42,-563 354,231-141,9 15,7 14,637-227,-95 161,-886 242,0 0,0 0,0 1,0-1,0 1,1 0,-1 0,0 0,0 0,1 0,-1 0,0 0,0 1,0-1,0 1,1-1,1 2,-8 10,-19 8,-52 26,-2-3,-162 65,150-70,-645 259,-28 12,47 26,505-223,-254 182,405-250,1 3,3 2,1 3,-45 57,71-74,1 0,3 2,1 1,1 0,2 2,2 0,-24 80,40-109,-1-1,2 0,-1 1,1-1,1 0,0 1,0-1,1 1,0-1,1 1,1-1,3 12,-3-14,1 0,0-1,0 1,1-1,0 0,0 0,1-1,0 1,0-1,0-1,1 1,0-1,0 0,14 7,3 1,1-1,0-1,33 9,-51-18,0 0,0 0,1-1,-1 0,0 0,1-1,-1 0,0 0,1-1,-1 0,0 0,1-1,-1 1,0-2,0 1,0-1,9-5,122-88,77-49,484-239,22 40,-716 342,552-248,7 30,-546 215,-18 7,-28 12,-514 178,343-129,-428 154,20 49,-487 387,960-568,44-32,47-30,-49 37,87-56,0 1,0 0,0 0,1 1,-1 0,1-1,1 1,-1 0,1 1,-3 7,-18 68,21-71,3-10,-1 0,1 1,-1-1,1 1,0-1,0 1,0-1,0 1,0-1,0 1,0-1,0 1,0-1,1 1,-1-1,1 0,-1 1,1-1,-1 1,1-1,1 2,-1-2,0 0,1-1,-1 1,0 0,0-1,1 1,-1-1,0 0,1 1,-1-1,0 0,1 0,-1 0,1 0,-1 0,0 0,1 0,1-1,8-1,0-1,0-1,-1 0,17-9,198-104,154-77,-79 56,5 13,5 13,5 14,417-74,-699 166,809-132,-1 46,-786 88,-17 1,0 1,39 4,-96-2,0 0,-1 2,-34 7,-3 0,-778 129,8 80,281-11,440-158,2 4,-190 131,285-178,-6 5,1-1,0 2,1 0,-15 18,25-28,1 1,0-1,0 1,1 0,-1 0,0 0,1 0,0 0,0 0,0 0,0 0,0 0,0 1,1-1,0 0,-1 0,1 1,1-1,-1 0,0 1,1-1,0 0,-1 0,1 1,0-1,1 0,-1 0,1 0,2 4,3 1,0 0,0-1,1 0,0 0,1-1,-1 0,1 0,0-1,1 0,-1-1,1 0,0 0,0-1,0 0,0-1,1 0,16 0,6 0,1-1,0-2,-1-1,42-8,49-18,207-76,-242 73,194-72,134-44,-318 117,2 5,125-15,-211 38,-1 0,1 2,0 0,0 0,-1 1,1 1,0 0,-1 2,1-1,23 11,-19-7,0-1,1-1,-1-1,1 0,26 1,-147 0,-34 0,-235 41,151 13,190-49,0 2,0 0,1 2,1 2,-28 19,53-34,0 1,0-1,0 1,0-1,0 1,1 0,-1-1,0 1,1 0,0 0,-1 0,1 0,0 0,0 1,0-1,0 0,-1 4,3-5,-1 0,0 1,0-1,1 0,-1 0,1 0,-1 0,1 1,-1-1,1 0,0 0,-1 0,1 0,0-1,0 1,0 0,0 0,0 0,0-1,0 1,0 0,0-1,0 1,1 0,9 3,0-1,0 0,0 0,0-1,21 1,406-1,-218-7,250 7,296-6,-721 2,1-3,0-1,-1-3,-1-1,1-2,43-19,-75 26,0 1,0 1,0 1,1-1,-1 2,21 0,84 9,-51-1,-73-10,0 0,-1 0,1 1,-1 0,0 0,0 1,-7-1,-6 4,0 2,0 0,0 1,0 1,1 1,0 0,-20 13,-35 11,-289 114,345-138,0-1,-33 5,39-9,0 1,0 0,0 0,0 1,0 1,1 0,-19 10,30-15,0 0,0 0,1 0,-1 0,0 0,0 0,0 0,0 0,0 0,0 0,0 0,0 0,1 0,-1 0,0 0,0 0,0 0,0 0,0 0,0 1,0-1,0 0,0 0,0 0,0 0,1 0,-1 0,0 0,0 0,0 0,0 0,0 0,0 0,0 0,0 1,0-1,0 0,0 0,0 0,0 0,0 0,0 0,0 0,0 0,0 0,0 1,0-1,0 0,0 0,0 0,0 0,0 0,0 0,0 0,0 0,0 0,0 1,0-1,0 0,0 0,0 0,0 0,-1 0,18 0,18-4,53-13,124-6,95 13,-108 4,227 1,-14 0,-371 2,-1-2,1-1,-1-2,70-25,146-74,-180 71,1 3,147-40,-102 44,199-38,295-62,-605 126,12-2,0-1,28-11,-46 10,-16 1,-28 1,-99 2,-182 19,215-8,-700 64,-105 8,-756-39,1299-58,351 15,-1 0,1-2,-21-6,35 10,1-1,-1 1,1-1,0 1,-1-1,1 1,-1-1,1 0,0 0,0 0,-1 0,1 0,0 0,0 0,0 0,0 0,0 0,0 0,1-1,-1 1,0 0,0-1,1 1,-1-3,1 2,1 0,0 0,-1 0,1 0,0 0,0 0,1 0,-1 0,0 0,1 1,-1-1,1 0,-1 1,1-1,0 1,-1 0,5-2,42-28,3 2,0 2,94-33,-71 29,1771-660,-1165 448,-292 113,-437 136,-771 221,493-129,-1666 588,1956-673,28-10,0 0,0 1,0 0,0 0,0 0,1 1,-10 8,17-9,9-4,15-4,1-1,45-17,-61 20,895-331,-646 234,-116 45,621-241,-19-25,-711 305,14-6,-1-1,0-2,60-45,-103 68,1-1,-1 0,1-1,-1 1,0 0,1-1,-2 1,1-1,0 0,0 1,-1-1,2-4,-2 6,-1 1,0-1,0 1,0-1,0 1,0-1,-1 1,1-1,0 1,0-1,0 1,0-1,0 1,-1 0,1-1,0 1,0-1,-1 1,1-1,0 1,-1 0,1-1,-1 1,1 0,0-1,-1 1,-23-6,-4 7,-1 1,1 1,0 2,-40 12,46-12,-263 78,-276 119,251-84,167-65,-421 148,-14-37,564-161,-8 3,-1-1,0-1,0-1,0 0,0-2,-34-3,54 2,0 0,0-1,-1 0,1 1,0-1,0 0,0 0,0-1,0 1,1-1,-1 1,0-1,1 0,-1 0,1 0,-1 0,1-1,0 1,0-1,0 1,0-1,1 0,-1 0,1 1,0-1,-1 0,1 0,0 0,1-1,-1 1,1 0,-1 0,1 0,0-1,0 1,0 0,1 0,-1 0,1 0,1-6,3-8,0 0,1 1,1-1,1 1,0 0,13-18,18-22,2 3,94-97,139-87,1 35,105-54,1442-831,-1460 887,-78 33,-90 37,-178 117,0 0,-1-1,21-26,-34 38,0-1,1 0,-1 0,0 0,0 0,-1-1,1 1,-1 0,1-1,-1 1,0-1,-1 1,1-1,0 0,-1 1,0-1,0 0,0 1,0-1,-1 0,0 1,1-1,-1 0,-3-5,2 5,-2-1,1 1,0 0,-1 0,0 1,1-1,-2 1,1 0,0 0,-1 0,1 0,-1 1,0 0,-9-4,-6 0,-1 1,-33-5,-3 4,0 3,0 3,0 2,1 2,-1 3,-56 15,-20 11,-176 70,-384 208,20 52,135-68,157-110,261-134,-155 42,248-85,0-2,-36 5,53-10,0-1,0 0,0-1,-1 0,1 0,0-1,0-1,1 0,-13-4,20 6,-1 0,0 0,0 1,0 0,0-1,0 1,0 0,0 1,0-1,0 0,0 1,0 0,0-1,-5 4,-43 21,33-15,-532 311,242-137,157-95,-249 142,-12-31,393-192,0 0,-1-1,0-1,0 0,0-2,-31 3,49-7,0 1,0-1,0 0,-1 0,1-1,0 1,0 0,0-1,0 0,-1 1,1-1,0 0,0 0,0 0,1 0,-1 0,0 0,-2-2,4 1,-1 1,0 0,0-1,1 1,-1-1,1 1,-1-1,1 1,-1-1,1 1,0-1,0 1,0-1,0 1,0-1,0 1,0-1,1 1,-1-3,4-5,-1-1,1 1,0 0,1 1,0-1,8-9,5-7,2 2,0 0,35-29,62-46,153-97,152-70,-403 254,1432-828,-150 222,-1269 604,-10 6,-1-2,0 0,-1-2,0 0,26-20,-45 30,0 1,0-1,-1 1,1-1,0 0,0 1,-1-1,1 0,0 1,-1-1,1 0,-1 0,1 0,-1 0,1 0,-1 1,0-1,1 0,-1 0,0-2,-13-2,-33 10,-40 23,2 4,-149 78,155-71,-320 155,-330 168,594-290,-394 225,519-292,-12 8,0 1,0 1,-36 34,45-29,12-20,0 1,0-1,0 1,0-1,0 0,0 1,0-1,0 1,0-1,1 0,-1 1,0-1,0 0,0 1,0-1,0 0,1 1,-1-1,0 0,0 1,1-1,-1 0,0 1,1-1,-1 0,0 0,1 0,-1 1,1-1,1 1,1-1,-1 1,1-1,-1 0,1 0,-1 0,1 0,-1 0,1-1,-1 1,1-1,4-1,29-13,0-2,-1-2,-1-1,55-42,0 1,1041-608,699-205,52 58,-1646 719,127-57,-346 147,0 0,-1-1,0-1,-1 0,1-1,-2 0,0-2,0 1,21-26,3-9,3 2,2 1,79-63,156-90,-243 173,906-549,-722 446,53-27,380-246,-394 220,-236 158,-41 24,-41 24,-173 106,77-43,-44 31,-37 20,163-102,1 4,3 3,-78 66,-295 253,-213 185,541-457,-4-4,-133 72,46-30,-405 310,579-415,0 2,2 1,1 1,2 1,1 2,2 1,0 1,3 1,-33 69,25-35,3 1,3 0,4 2,2 1,4 0,-10 145,15-53,-1 74,9-238,1-1,0 1,0 0,0-1,0 1,0-1,0 1,1 0,-1-1,0 1,1-1,-1 1,1-1,0 1,-1-1,1 1,0-1,0 0,0 1,0-1,0 0,0 0,0 0,1 0,-1 0,0 0,1 0,-1 0,1 0,-1-1,0 1,1 0,0-1,-1 1,1-1,-1 0,1 0,-1 1,1-1,0 0,2-1,7 0,0-2,0 1,0-1,-1-1,13-6,-12 6,309-155,-73 32,50 1,6 14,515-121,-809 231,105-25,207-22,-311 48,50 0,-57 1,0 0,0 0,-1 1,1-1,0 1,0 0,-1-1,1 1,0 1,-1-1,1 0,-1 1,0-1,1 1,3 3,-5-4,-1 0,1 0,-1 0,0-1,1 1,-1 0,0 0,1 0,-1 0,0 0,0 0,0 0,0 0,0 0,0 0,0 0,0 0,-1 0,1 0,0 0,0 0,-1 0,1 0,-1 0,1 0,-1 0,1-1,-1 1,0 0,1 0,-1 0,0-1,-1 2,-32 25,31-25,-147 88,-267 116,198-105,-1228 642,954-483,-447 263,921-511,5-4,0 0,0 2,1-1,1 2,-17 16,29-27,-1 1,0-1,1 1,-1 0,1-1,-1 1,1 0,-1-1,1 1,0 0,-1 0,1 0,0-1,0 1,-1 0,1 0,0 0,0-1,0 1,0 0,0 0,0 0,0 0,0-1,1 1,-1 0,0 0,0 0,1-1,-1 1,0 0,2 1,-1-1,1 1,0-1,0 0,0 1,0-1,0 0,0 0,1-1,-1 1,0 0,5 0,7 1,0-1,0 0,15-1,20-5,0-1,79-22,97-41,-210 64,431-148,701-204,-1069 337,2 4,-1 3,110-3,-188 16,47 3,-28 6,-20-9,0 1,0-1,1 0,-1 1,0-1,0 1,0-1,1 1,-1-1,0 1,0-1,0 1,0-1,0 1,0 0,0-1,0 1,0-1,0 1,-1-1,1 1,0-1,0 1,0-1,0 1,-1-1,1 0,0 1,-1-1,1 1,0-1,-1 0,0 1,-6 6,0-1,0 0,-1-1,0 0,0 0,-1-1,1 0,-1 0,-10 3,-11 5,-889 317,182-75,201-29,409-164,3 6,-123 87,215-132,1 1,1 2,1 1,-28 32,55-56,-1 1,1 0,0 0,-1 0,1 0,1 0,-1 0,0 1,1-1,0 1,0-1,0 1,0-1,0 1,1 0,-1-1,1 1,0 4,1-6,0 1,0-1,0 1,1-1,-1 0,0 1,1-1,0 0,-1 0,1 0,0 0,0-1,0 1,0 0,0-1,1 0,-1 1,0-1,4 1,13 5,0-2,0 0,0-1,1-1,27 1,71 2,0-6,0-5,169-29,354-99,-468 93,459-98,308-72,-622 116,-246 61,-71 33,0 0,0 0,-1-1,1 1,0-1,0 1,0-1,0 1,0-1,-1 1,1-1,0 0,0 1,-1-1,1 0,0 0,-1 1,1-1,-1 0,1 0,-1 0,0 0,1 0,-1 0,0 0,0 0,1 0,-1 0,0 0,0-1,-2 1,1-1,-1 1,1 0,-1 0,1 0,-1 0,0 0,0 1,1-1,-1 0,0 1,0 0,0-1,-3 1,-39-6,0 2,-1 1,-51 5,-139 20,235-22,-154 22,1 7,2 7,-205 77,-417 221,211-50,28 49,499-308,3-4,2 1,0 2,1 1,-41 46,68-69,1 0,0 0,-1 0,1 0,0 0,0 0,0 0,0 0,0 0,1 0,-1 0,0 5,1-6,0 0,0 0,1 0,-1 0,0-1,0 1,1 0,-1 0,0 0,1 0,-1 0,1 0,-1 0,1-1,0 1,-1 0,1 0,0-1,-1 1,3 1,1 0,1 0,-1 0,1 0,0-1,-1 0,1 0,0 0,0 0,0-1,7 0,23-1,0-1,0-2,0-1,42-13,142-51,-179 56,954-292,-370 171,-490 114,1 5,225 4,-354 11,62 6,-64-5,0-1,0 1,-1 0,1 1,0-1,-1 0,1 1,-1 0,0 0,1 0,-1 0,0 0,0 1,3 3,-6-6,1 1,-1-1,0 1,1-1,-1 1,0-1,0 1,1-1,-1 1,0-1,0 1,0-1,0 1,0-1,0 1,0-1,0 1,0-1,0 1,0 0,0-1,0 1,0-1,-1 1,1-1,0 1,0-1,-1 1,1-1,0 1,0-1,-1 1,-20 13,-30 1,49-15,-359 64,55-13,248-39,-224 51,219-45,1 2,-82 38,119-46,1 1,-28 20,47-30,0 1,0-1,1 1,-1 0,1 0,0 1,0-1,1 1,0-1,-1 1,1 0,1 1,-1-1,1 0,0 1,0-1,-1 8,3-11,0-1,0 0,0 1,0-1,0 1,0-1,1 0,-1 1,0-1,1 0,-1 1,1-1,-1 0,1 0,0 1,0-1,-1 0,1 0,0 0,0 0,0 0,0 0,0 0,0-1,1 1,-1 0,2 1,43 9,47-4,173-6,97-37,409-126,-604 121,-142 34,-13 6,-1-2,1 0,-1 0,0-1,0-1,0 0,-1-1,1 0,-1 0,12-11,-22 17,0-1,-1 1,1-1,-1 1,1-1,-1 1,1-1,-1 0,1 1,-1-1,1 0,-1 1,0-1,1 0,-1 1,0-1,0 0,0 0,1 1,-1-1,0 0,0 0,0 1,0-1,0 0,-1 0,1 1,0-1,0 0,0 0,-1 0,0-1,-1 1,1 0,0-1,-1 1,1 0,-1 0,0 0,1 0,-1 0,0 1,0-1,-2 0,-57-9,15 8,1 2,-1 3,1 1,-88 20,-175 68,226-65,13-6,1 4,-113 57,179-80,-1-1,0 0,1 1,-1 0,1 0,0-1,0 1,0 1,0-1,0 0,0 0,0 1,-1 2,3-4,0-1,0 0,0 1,0-1,0 1,0-1,0 1,0-1,0 0,0 1,0-1,0 1,0-1,0 0,1 1,-1-1,0 1,0-1,1 0,-1 1,0-1,0 0,1 1,-1-1,0 0,1 0,-1 1,0-1,1 0,24 6,87-3,0-6,193-29,-195 18,84-11,246-26,4 34,-437 17,1 0,-1 0,0 0,0-1,0 0,0-1,0 1,0-1,-1-1,1 1,-1-1,1 0,-1-1,0 0,0 0,5-4,-7 5,0 1,0 0,0 0,0 1,0-1,0 1,0 0,0 0,0 0,1 1,-1-1,0 1,1 0,-1 0,0 1,1-1,-1 1,5 2,12 2,-1 2,30 13,-12-4,70 19,2-5,1-5,1-5,1-5,140 2,-210-16,-43-1,0 0,0 0,0 0,0 0,0 0,-1 0,1 0,0 0,0 0,0 0,0 0,0 1,0-1,0 0,0 0,0 0,0 0,-1 0,1 0,0 0,0 0,0 0,0 0,0 0,0 1,0-1,0 0,0 0,0 0,0 0,0 0,0 0,0 0,0 0,0 1,0-1,0 0,0 0,0 0,0 0,0 0,0 0,0 0,0 0,0 0,0 1,0-1,0 0,0 0,1 0,-1 0,0 0,0 0,0 0,-18 9,-26 6,-83 23,-121 40,-28 37,131-42,-46 22,136-74,33-14,1 1,1 1,-38 23,52-28,1 0,-1 1,1 0,0 0,0 0,0 1,1-1,0 1,0 0,0 0,1 1,0-1,0 1,1 0,0-1,-2 12,-1 17,2 1,2-1,1 1,5 42,-4-75,-1 0,1 0,0 0,0-1,0 1,0 0,0 0,1 0,-1-1,1 1,0-1,-1 1,1-1,1 0,-1 0,0 0,0 0,1 0,-1 0,1 0,0-1,-1 0,1 1,0-1,0 0,0 0,0 0,0-1,0 1,0-1,0 0,0 0,6 0,10 0,1-1,-1-1,0-1,20-5,-37 7,52-11,379-67,273 39,-563 35,32 3,-71 2,187-23,-272 20,1 0,-1-2,1 0,-1-1,30-15,-112 28,-123 42,-185 75,202-64,-59 23,-286 148,425-191,89-40,-1 0,1 0,0 0,-1 0,1 0,0 0,-1 1,1-1,0 0,-1 0,1 0,0 0,-1 0,1 0,0 0,0 1,-1-1,1 0,0 0,0 0,-1 1,1-1,0 0,0 0,-1 1,1-1,0 0,0 1,0-1,0 0,0 1,-1-1,1 0,0 1,0-1,0 0,0 1,0-1,0 0,0 1,0-1,0 1,18-1,29-9,228-80,149-40,-230 80,145-31,325-28,-458 63,84-13,-210 51,-50 6,1-2,-1-1,-1-1,42-13,102-32,-152 43,0 0,36-19,4-1,-56 24,0 1,0-1,0 1,0-2,0 1,-1 0,1-1,-1 0,0 0,0 0,-1 0,1-1,-1 0,0 1,0-1,-1 0,1-1,-1 1,0 0,0-1,-1 1,0-1,0 1,0-1,0-9,-1 0,0 0,-2 0,1-1,-2 1,0 1,-1-1,0 0,-9-20,10 32,1-1,0 1,1-1,-1 0,0 0,1 0,0 0,0 0,0 0,1 0,-1 0,1 0,0 0,0 0,1 0,-1 0,1 0,0-1,0 2,0-1,0 0,1 0,3-7,-4 11,-1-1,0 1,1-1,-1 0,0 1,1-1,-1 0,0 0,0 1,0-1,1 0,-1 1,0-1,0 0,0 0,0 1,0-1,-1 0,1 0,0 1,0-1,0 0,-1 1,1-1,0 0,-1 1,1-1,0 0,-2 0,-22-14,-33 3,56 12,-334-25,-772 31,661 40,205-16,230-29,-8 2,1-2,-1 0,1-1,-27-3,42 3,1 0,-1-1,0 1,1-1,-1 1,1-1,-1 0,1 0,-1 0,1 0,-1-1,1 1,0-1,0 0,0 1,0-1,0 0,0 0,0 0,0 0,1 0,-1-1,1 1,0 0,0-1,0 1,0-1,0 0,0 1,1-1,-1 1,1-1,0 0,-1 0,1 1,1-1,-1-4,2 2,-1 0,0 0,1 0,0 0,0 0,0 1,1-1,0 1,0-1,0 1,0 0,0 0,1 1,6-6,7-5,0 2,23-13,-40 25,137-74,204-77,-78 38,15-22,124-55,-295 150,-70 27,-2 0,67-36,-101 48,-1 1,1 0,0-1,0 1,0-1,0 1,0-1,-1 1,1-1,0 0,0 1,-1-1,1 0,-1 1,1-1,0 0,-1 0,1 0,-1 0,0 0,1 1,-1-1,0 0,0 0,1 0,-1 0,0-1,-1 1,0 0,1 0,-1 0,0 0,0 0,0 0,0 1,0-1,0 0,0 1,0-1,0 1,-1-1,1 1,0-1,0 1,-2-1,-64-7,64 8,-166-4,0 7,0 8,-225 43,-488 149,347-45,342-97,180-57,-5 2,0-1,0 0,0-1,-1-1,-18 0,36-2,0-1,0 0,0 0,1 0,-1 0,0 0,0 0,0 0,0 0,0 0,1-1,-1 1,0 0,0 0,0-1,1 1,-1-1,0 1,0-1,1 1,-1-1,0 1,1-1,-1 1,1-1,-1 0,0-1,1 1,0-1,0 1,1 0,-1-1,1 1,-1 0,1-1,-1 1,1 0,0 0,0-1,-1 1,1 0,0 0,0 0,0 0,2-1,12-12,2 0,-1 1,2 0,0 2,27-14,113-44,-66 31,1198-555,-1268 582,-4 3,-1 0,0-2,-1 0,22-17,-38 27,1 0,-1 0,1-1,-1 1,1 0,-1 0,1 0,-1-1,0 1,1 0,-1-1,1 1,-1 0,0-1,1 1,-1-1,0 1,1 0,-1-1,0 1,0-1,0 1,1-1,-1 1,0-1,0 1,0-1,0 1,0-1,0 1,0-1,0 1,0-1,0 1,0-1,0 1,0-1,-1 1,1-1,0 1,0-1,0 1,-1-1,1 1,0 0,-1-1,0 0,-28-4,-21 8,0 1,1 3,-58 16,34-8,-276 60,-242 45,510-106,-1-4,0-4,-122-5,193-2,0-1,0 0,-19-5,28 6,1 1,-1 0,1-1,-1 1,1-1,-1 1,1-1,-1 0,1 0,0 1,-1-1,1 0,0 0,0-1,-1 1,1 0,0 0,0 0,1-1,-1 1,0 0,0-1,0 1,1-1,-1 1,1-1,-1 1,1-1,0 1,0-1,0 0,0 1,0-1,0 1,0-4,4-2,0 0,1 1,-1-1,1 1,0 0,1 1,0-1,-1 1,2 0,-1 1,13-8,-5 2,553-324,-403 245,-30 16,168-96,-247 134,-2-2,-1-2,55-56,-98 86,0 0,-1-1,0 0,0 0,-1 0,-1-1,0-1,7-15,-12 22,0 1,1 0,-2-1,1 1,0-1,-1 0,0 1,0-1,0 1,-1-1,0 0,0 1,0-1,0 1,0 0,-1-1,0 1,0 0,0 0,-1 0,1 0,-1 0,0 1,0-1,-5-3,-4-4,0 0,-1 1,-1 1,1 0,-1 1,-1 1,0 0,0 1,0 0,0 1,-1 1,0 1,0 0,0 1,0 1,-25 0,11 3,-1 1,1 2,0 1,0 1,1 1,0 2,-55 26,-420 263,212-116,135-91,-4-7,-321 118,339-155,-267 53,362-97,34-7,16-6,18-9,-20 18,162-108,-14 11,-88 54,-2-3,-2-2,-2-2,-2-3,-3-2,79-116,-103 134,2 1,1 1,2 2,1 0,1 2,72-52,-103 82,40-28,54-52,-86 73,0-2,0 0,-1 0,0 0,-1-1,0 0,-1 0,0-1,0 0,-2 0,5-15,-8 24,-1 0,1 0,-1 0,0 0,1-1,-2 1,1 0,0 0,0 0,-1 0,0 0,0 0,0 0,0 0,0 0,0 0,-1 0,1 0,-1 1,0-1,0 1,0-1,0 1,0 0,-1 0,1 0,-1 0,1 0,-1 0,0 1,0-1,0 1,1 0,-1 0,0 0,-5-1,-8-1,1 0,-1 1,0 0,0 1,-32 3,-6 4,0 2,0 3,-95 32,-152 77,262-103,-425 217,113-51,341-179,1 1,0 0,0-1,-1-1,1 1,-1-2,-10 3,16-8,10-5,15-8,498-280,-133 81,489-319,-796 484,120-100,-192 144,42-43,-46 46,-1 1,0-1,0 0,-1 1,1-1,-1 0,1 0,-1 0,0 0,0 0,0-1,0 1,-1 0,1 0,-1-1,0-2,0 4,-1 0,0 0,1 0,-1 1,0-1,0 0,0 1,0-1,0 1,-1-1,1 1,0-1,-1 1,1 0,-1 0,1-1,-1 1,1 0,-1 1,0-1,0 0,1 0,-1 1,0-1,0 1,0-1,0 1,0 0,0 0,1 0,-5 0,-2 0,0 1,0-1,0 1,1 0,-1 1,0 0,-9 4,-15 10,1 2,0 1,2 2,-31 27,37-30,0 0,-298 224,250-195,-2-3,-137 61,126-73,-1-4,-2-4,0-3,-93 8,-358 10,538-39,-262 25,157-12,-135-1,220-14,0-1,0 0,1-2,-1 0,-33-15,-36-9,80 27,-1 0,0 0,1-1,-19-7,26 9,1 1,-1-1,1 0,0 1,-1-1,1 0,0 0,-1 0,1 0,0-1,0 1,0 0,0 0,0-1,0 1,0 0,0-1,1 1,-1-1,0 1,1-1,0 0,-1 1,1-1,0 1,0-1,-1 0,1 1,1-1,-1 1,0-4,5-5,0 0,1 0,0 0,0 1,1 0,0 0,0 1,1 0,1 0,15-12,-5 3,380-295,28 26,-292 198,35-23,244-164,-25-23,-349 262,44-55,-5 5,-65 74,0 2,0-1,1 2,0 0,1 1,30-12,-11 5,-23 6,-34 10,-47 13,0 4,1 3,-93 42,71-28,-542 239,9 32,469-228,149-76,-888 458,841-433,35-20,1 2,0-1,0 2,1 0,1 1,-14 13,28-24,0 0,0 0,0 0,0 0,0 0,0 0,0 0,0 0,0 0,1 0,-1 0,0 0,0 0,0 0,0 0,0 0,0 1,0-1,0 0,0 0,0 0,0 0,0 0,0 0,0 0,0 0,0 0,0 0,0 0,0 0,0 1,0-1,1 0,-1 0,0 0,0 0,0 0,-1 0,1 0,0 0,0 0,0 0,0 1,0-1,0 0,0 0,0 0,0 0,0 0,0 0,0 0,0 0,0 0,0 0,0 0,0 0,0 0,17-5,94-46,171-107,-219 121,791-503,-18-30,-590 400,229-148,174-123,-622 422,10-7,-1-1,51-50,-84 75,-1-1,0 0,1 1,-1-1,-1 0,1 0,0 0,2-6,-8-1,-15 8,-22 10,1 1,1 1,-61 26,36-13,-161 59,-359 186,546-245,37-21,10-5,62-29,153-80,264-177,-270 156,111-76,-291 183,2 2,0 1,2 3,0 1,1 2,89-22,-112 35,0 1,0 0,0 2,34 1,-48 0,0 0,-1 0,1 1,-1 0,1 0,-1 0,1 1,-1 0,0 0,0 0,0 1,0 0,0 0,0 0,-1 0,1 1,-1-1,0 1,0 0,-1 1,5 6,-7-9,0 0,0 1,0-1,-1 0,1 1,-1-1,0 0,1 1,-1-1,0 1,-1-1,1 0,0 1,-1-1,1 1,-1-1,0 0,0 0,1 1,-2-1,1 0,0 0,-3 3,-3 5,-1-1,0 0,-16 12,12-10,-79 67,-135 89,-117 49,170-111,86-50,-434 280,372-229,-183 166,302-244,1 0,2 2,-44 61,68-87,0 0,1 1,-1-1,1 0,0 1,0-1,0 1,1 0,0 0,0-1,0 1,0 0,1 0,0 0,0 0,0 0,1 0,1 7,0-8,0 0,0 0,1 0,-1 0,1 0,0-1,0 1,0-1,1 0,-1 0,1 0,0 0,0-1,0 1,0-1,0 0,1-1,7 3,21 7,1-3,0-1,0-1,1-2,-1-1,1-2,0-1,-1-2,38-6,42-13,148-47,-241 62,623-198,-336 103,-275 90,0 1,0 2,1 1,0 2,0 1,0 2,36 1,-1 3,-43-3,1 2,-1 0,34 8,-56-8,-1 0,0 1,1 0,-1-1,0 1,0 0,0 0,0 1,-1-1,1 1,0-1,-1 1,0 0,0 0,0 0,0 0,0 0,0 1,-1-1,0 0,1 1,-1-1,-1 1,1 0,0 5,2 12,-2 0,0 0,-3 28,1-26,0 4,-1 1,-1 0,-13 52,12-65,-2-1,0 1,0-1,-2 0,0-1,0 0,-1 0,-19 20,-14 9,-1-2,-3-2,-57 37,-158 85,232-143,-350 192,97-55,250-137,20-12,1 1,0 0,0 0,0 1,1 1,0 0,1 0,-14 16,22-24,1 1,0-1,0 0,-1 1,1-1,0 1,0-1,0 1,0-1,0 1,-1-1,1 1,0-1,0 1,0-1,0 1,0-1,1 1,-1-1,0 1,0-1,0 1,0-1,0 0,1 1,-1-1,0 1,1-1,-1 0,0 1,0-1,1 1,-1-1,1 0,-1 1,0-1,1 0,-1 0,1 1,-1-1,0 0,1 0,-1 0,1 0,-1 1,1-1,-1 0,1 0,-1 0,1 0,-1 0,2 0,11 0,1 0,-1-1,0 0,1-1,-1 0,0-1,0-1,15-5,3-1,449-142,-24 6,7 36,-432 104,55-9,-77 15,-10 1,-45 11,-91 29,3 5,1 7,-222 122,307-149,-141 80,151-82,1 2,-56 50,90-73,0 0,0-1,0 1,0 0,1 1,-1-1,1 0,0 1,0-1,0 1,1 0,-1 0,1-1,0 1,0 0,-1 5,2-7,1-1,-1 1,0-1,0 1,1-1,-1 1,1-1,0 1,-1-1,1 0,0 1,0-1,0 0,0 0,0 0,0 1,2 0,0 1,1-1,0 0,-1 0,1 0,0 0,0-1,0 1,8 0,13 3,0-2,0 0,0-2,38-3,107-18,-103 10,399-64,227-28,-680 101,0-1,0 0,0 1,0 1,0 0,0 1,23 5,-35-6,0 0,0 0,0 0,0 0,0 0,0 0,-1 0,1 1,0-1,0 0,0 1,0-1,-1 0,1 1,0-1,0 1,-1 0,1-1,0 1,-1-1,1 1,-1 0,1 0,-1-1,1 1,-1 0,1 0,-1-1,0 1,1 0,-1 0,0 0,0 0,0 0,0 0,1-1,-1 1,-1 0,1 0,0 0,0 0,0 0,0 0,0 0,-1-1,1 1,0 0,-1 0,1 0,-1-1,1 1,-1 0,0 0,-4 5,0-1,0 0,0-1,-1 1,-8 4,-90 54,69-45,1 2,1 2,-48 40,76-56,0 0,0 0,0 1,0 0,1-1,0 1,1 1,-1-1,2 0,-1 1,1 0,0 0,0-1,0 16,1 7,1 0,7 52,0 1,-9-21,1-44,0 0,1-1,0 1,2-1,0 1,6 22,-6-37,0 1,0 0,0-1,0 1,1-1,0 0,0 0,0 0,0 0,0 0,1-1,-1 1,1-1,-1 0,1 0,0-1,0 1,0-1,0 1,0-1,4 0,15 3,-1-1,40 1,-42-3,201-2,61 4,-229 6,-52-9,-1 0,1 0,-1 1,1-1,-1 0,1 0,-1 0,1 1,-1-1,1 0,-1 0,1 1,-1-1,1 0,-1 1,1-1,-1 1,0-1,1 0,-1 1,0-1,1 1,-1-1,0 1,0-1,1 1,-1-1,0 1,0-1,0 1,0 0,0-1,0 1,0-1,0 1,0-1,0 1,0 0,0-1,0 1,0-1,0 1,-1-1,1 1,0-1,0 1,-1-1,1 1,0-1,-1 1,1-1,0 0,-1 1,1-1,-1 1,1-1,-1 0,1 1,-1-1,1 0,-1 0,1 1,-1-1,1 0,-2 0,-42 24,36-21,-160 89,141-75,2 1,0 0,1 2,-25 27,45-42,0-1,1 1,0 0,0 0,0 1,1-1,0 1,0-1,0 1,0 0,1-1,0 1,0 7,0-10,1 0,0 0,0 0,1 0,-1 0,0 0,1 0,0-1,0 1,0 0,0 0,0-1,0 1,1 0,-1-1,1 0,0 1,-1-1,1 0,0 0,1 0,-1 0,0 0,0 0,1-1,-1 1,6 1,14 4,1-1,-1-1,1-2,1 0,32-1,-23 0,63 10,-83-10,-1 1,0 0,0 1,0 0,-1 1,1 0,-1 1,0 0,-1 1,1 0,11 11,-22-18,1 1,-1-1,1 1,-1-1,1 1,-1-1,1 1,-1-1,1 1,-1-1,0 1,1-1,-1 1,0 0,0-1,1 1,-1 0,0-1,0 1,0 0,0-1,0 1,0 0,0-1,0 1,0 0,0-1,0 1,0 0,-1-1,1 1,0 0,0-1,-1 1,1 0,0-1,-1 1,1-1,-1 1,1-1,-1 1,1-1,-1 1,1-1,-1 0,1 1,-1-1,0 0,1 1,-1-1,1 0,-2 1,-41 8,35-8,3 0,1 0,0 0,0 0,0 0,0 1,0 0,0 0,0 0,0 0,1 1,-1-1,1 1,0 0,-1 0,-2 4,1-1,1 1,0 0,0 0,0 0,1 0,0 0,-3 14,0 9,1 0,1 0,2 44,1-56,0 32,1 0,12 82,-9-115,1 0,0-1,1 0,0 0,2 0,0-1,0 0,2 0,0 0,0-1,19 20,-9-16,1-1,25 17,-27-23,-2 2,1 0,-2 1,20 22,-30-27,0 0,0 0,-1 0,0 1,-1 0,0-1,0 1,-1 0,-1 1,1-1,-2 0,1 0,-2 1,-1 11,1-12,1 1,0-1,0 1,1-1,0 0,0 1,1-1,1 0,0 0,0 0,1 0,10 17,-5-15,1-1,0 0,1-1,0-1,0 1,1-2,0 0,23 12,-2-5,0-1,47 13,-75-25,0 0,0 0,0 0,0 0,0 1,0 0,6 5,-11-8,0 1,1-1,-1 0,1 1,-1-1,0 0,1 1,-1-1,0 1,1-1,-1 1,0-1,0 1,1-1,-1 1,0-1,0 1,0-1,0 1,0 0,0-1,0 1,0-1,0 1,0-1,0 1,0-1,-1 2,0-1,0 0,0 0,0 0,-1 0,1 0,0 0,-1 0,1 0,-1 0,1-1,-1 1,1-1,-1 1,0-1,-1 1,-27 3,0 0,0-2,1-2,-37-3,-1 1,40 0,-1-1,1-1,0-2,1 0,-1-2,1-1,1-1,-1-1,2-1,-34-22,0-5,3-2,-98-95,119 102,1-1,2-2,2-1,1-1,-37-70,51 81,2 0,1-1,1-1,2 0,0 0,3 0,0-1,2 0,1-56,4 68,-1 9,-1 1,0-1,0 0,-3-15,3 22,-1 1,0-1,0 1,0-1,0 1,0 0,0-1,-1 1,1 0,-1 0,1 0,-1 0,0 0,0 0,0 0,0 1,0-1,-1 1,1-1,0 1,-5-2,-16-3,0 0,0 1,-1 2,0 0,1 2,-1 1,-45 4,36-1,-1-2,1-2,-38-5,68 6,0 0,0 0,0-1,1 1,-1-1,0 0,1 0,-1 0,0 0,1 0,-1 0,1-1,0 1,-1-1,1 0,0 0,0 0,0 0,0 0,0 0,1 0,-1-1,1 1,-1 0,1-1,0 1,0-1,0 0,0 1,1-1,-1 0,1 0,-1 1,1-1,0 0,0 0,0 0,0 0,1 1,-1-1,1 0,0 1,2-6,3-10,2 1,0 1,1-1,0 1,14-17,-21 31,84-131,-78 118,-1 0,0 0,-1-1,-1 0,0 0,-1-1,2-21,-5 34,-1 0,1 0,-1 0,0 0,0 0,0 0,-1 0,1 0,-1 0,0 0,0 0,0 0,-1 1,1-1,-1 0,0 1,0-1,0 1,-1 0,1 0,-1 0,0 0,0 0,0 0,0 1,0 0,0-1,-1 1,1 0,-1 1,1-1,-1 0,0 1,0 0,0 0,0 0,-7 0,-12 0,-1 0,1 2,0 1,0 0,-29 8,30-6,10-2,0-1,0-1,0 0,0 0,0-1,-15-4,24 5,0-1,0 0,0 0,0 0,0 0,1-1,-1 1,0-1,1 1,-1-1,1 0,0 0,-3-3,4 3,0 0,0 1,0-1,1 0,-1 0,1 1,-1-1,1 0,-1 0,1 0,0 0,0 0,0 1,0-1,1 0,-1 0,0 0,1 0,-1 0,1 1,-1-1,1 0,2-2,1-4,1 0,0 0,0 1,1 0,0 0,0 1,0 0,11-8,66-42,-44 30,11-5,48-35,-90 60,-1-1,0 1,0-1,0 0,-1-1,0 1,-1-1,1 0,4-11,-9 17,0 0,-1 1,1-1,0 0,-1 0,1 1,-1-1,1 0,-1 0,0 0,0 0,0 0,0 0,0 1,0-1,-1 0,1 0,-1 0,1 0,-1 1,0-1,1 0,-1 1,-2-3,1 2,0 0,-1 0,1 0,0 1,-1-1,0 1,1 0,-1 0,0 0,0 0,1 0,-1 0,0 1,-3-1,-13 0,1 1,-1 0,-34 6,-7 4,0 3,-100 37,-111 62,42-16,216-91,0 0,0-1,0 0,-1-1,-23 1,35-3,0-1,1 0,-1-1,0 1,0 0,0 0,1-1,-1 1,0-1,1 1,-1-1,0 0,1 0,-1 0,1 0,-1 0,1 0,0 0,-1 0,-1-3,2 2,0-1,0 1,1-1,-1 0,0 1,1-1,0 0,0 1,0-1,0 0,0 0,0 1,1-1,-1 0,1 1,0-1,-1 1,3-4,12-32,2 0,42-68,-21 41,-8 12,2 2,3 1,2 1,2 2,63-59,-31 41,-4-2,-2-3,79-112,-127 155,0-2,-2 1,-1-2,-2 0,16-57,-23 65,-1-1,-1 1,-1-1,-1 1,-1-1,-1 1,-1-1,-1 1,-8-32,-1 17,-29-64,26 68,1 0,-12-45,21 52,-12-33,16 56,0 0,-1 0,0 0,0 0,0 1,0-1,0 1,-1-1,1 1,-1 0,1 0,-1 0,0 0,0 0,0 1,-3-2,-19-4,1 1,-1 1,-1 1,1 1,-1 2,-35 1,-14-1,74 1,-37-5,37 5,1 0,-1 0,0 0,1 0,-1 0,1 0,-1-1,0 1,1 0,-1 0,0-1,1 1,-1 0,1-1,-1 1,1-1,-1 1,1 0,-1-1,1 1,0-1,-1 1,1-1,-1 0,1 1,0-1,0 1,-1-1,1 0,0 1,0-1,0 1,0-1,0 0,0 1,0-1,0 0,0 1,0-1,0 0,0 1,0-1,0 0,0 1,1-1,-1 1,0-1,1 1,-1-1,0 0,1 1,-1-1,1 0,9-9,0 1,0 0,1 0,22-14,-12 9,244-155,29-21,-273 176,0-1,-1-1,-1-1,25-27,-43 42,1 0,-1 1,1-1,-1 0,0 0,1 0,-1 0,0 0,0 0,0 0,-1 0,1 0,0 0,-1-1,0 1,1 0,-1 0,0-1,0 1,0 0,0-1,-1 1,1 0,-1 0,1 0,-1-1,0 1,0 0,0 0,0 0,0 0,0 0,-1 0,1 1,0-1,-1 0,-3-2,-5-4,-1 2,1-1,-1 2,0-1,-21-6,28 11,-48-20,0 3,-2 3,0 1,0 4,-1 1,0 3,-78 1,115 5,0 2,0-1,0 2,-27 8,39-9,0 0,0 1,0 0,0 1,0-1,1 1,0 0,-1 1,1-1,1 1,-1 0,1 0,0 0,0 1,-5 10,-24 46,-2-2,-3-1,-67 81,-366 332,-36-35,254-236,-424 255,-329 81,761-421,-291 144,23 34,481-273,-57 50,84-67,0-1,-1 1,1-1,-1 0,1 0,-1 0,0-1,0 0,0 0,0 0,-9 0,-73 2,46-4,-369 24,-492 94,640-67,-490 167,446-101,-348 189,210-62,378-201,66-43,0 1,0 0,0-1,-1 1,1 0,0-1,0 1,1 0,-1 0,0 0,0 0,0 0,1 0,-1 0,0 0,1 0,-1 0,1 1,-1-1,1 0,-1 2,3-3,-1 1,0-1,1 1,-1-1,0 0,1 0,-1 1,0-1,1 0,-1 0,0 0,1-1,-1 1,0 0,1 0,-1-1,0 1,1-1,0 0,63-19,-2-3,80-42,-65 29,1520-782,-792 418,18 48,-751 324,-38 16,1-3,-2-1,46-27,-80 43,1 0,-1-1,1 1,-1 0,0 0,1 0,-1 0,1-1,-1 1,0 0,1 0,-1-1,0 1,1 0,-1 0,0-1,0 1,1 0,-1-1,0 1,0-1,0 1,1 0,-1-1,0 1,0 0,0-1,0 1,0-1,0 1,0-1,0 1,0 0,0-1,0 1,0-1,0 0,-17-3,-30 6,-64 20,-129 43,152-40,-15 5,-1188 349,17 60,991-326,-362 130,454-176,-214 107,391-168,2-1,1 0,-1 1,1 0,1 1,-1 0,1 0,-17 17,27-24,-1 1,1-1,0 0,-1 1,1-1,0 1,0-1,-1 1,1-1,0 1,0-1,-1 1,1-1,0 1,0-1,0 1,0-1,0 1,0-1,0 1,0-1,0 1,0-1,0 1,0-1,0 1,1-1,-1 1,0-1,0 1,0-1,1 1,-1-1,0 1,1-1,-1 1,0-1,1 0,-1 1,1-1,-1 0,0 1,1-1,-1 0,1 0,-1 1,1-1,-1 0,1 0,-1 0,1 0,-1 0,1 0,-1 1,2-1,35 1,32-14,0-3,0-3,105-44,-93 33,146-56,344-108,-501 179,1 3,116-4,144 17,-179 2,1414 2,-1304-5,-214 0,91 2,-122 0,0 0,0 1,-1 0,1 1,27 12,-41-15,-1-1,0 1,0 0,1 1,-1-1,0 0,0 1,0-1,0 1,-1 0,1-1,0 1,-1 0,1 0,-1 0,0 0,2 3,-3-3,1-1,-1 1,0-1,0 0,0 1,0-1,-1 1,1-1,0 1,-1-1,1 1,-1-1,1 0,-1 1,1-1,-1 0,0 1,0-1,0 0,0 0,-1 1,-7 6,0 0,0-1,-1 0,0-1,0 0,-12 5,-441 176,260-111,185-69,-641 260,471-181,-250 156,434-239,-116 78,104-69,1 0,0 2,1 0,-21 26,32-36,1-1,-1 1,1-1,0 1,0 0,1 0,-1 0,1 0,0 0,0 0,0 0,0 7,1-8,0 0,1 0,-1-1,1 1,0 0,-1-1,1 1,0-1,1 1,-1-1,0 0,1 1,-1-1,1 0,2 3,3 1,1-1,-1 1,1-1,0-1,0 0,0 0,1 0,-1-1,1 0,12 2,33 5,0-1,1-3,85-2,170-23,244-62,-4-33,-120 24,513-86,-16 3,-616 102,104-19,710-171,-859 191,296-50,-294 67,-234 47,-25 5,1-1,-1 1,0-1,0-1,0 0,-1 0,1 0,10-7,-17 4,-12 2,-10 1,0 0,0 1,0 1,0 1,-29 3,-103 21,101-10,1 1,1 3,-85 44,132-61,2-1,0 0,0 0,0-1,0 1,-1 0,1 0,0 0,0 0,0 0,0 0,0 0,0 0,0 0,0 0,0 0,0 0,0-1,0 1,0 0,0 0,0 0,0 0,0 0,-1 0,1 0,0 0,0 0,0 0,0 0,0 0,0 0,0 0,0 0,0 0,0 0,-1 0,1 0,0 0,0 0,0 0,0 0,0 0,0 0,0 0,0 0,10-11,19-17,12-9,-1-2,-2-1,-3-3,55-81,-68 87,-1-1,-3-1,0 0,-3-2,-2 0,15-73,-3-108,1 0,-25 217,0 0,0 0,0-1,-1 1,0 0,0 0,-1-8,0 12,1 0,-1-1,0 1,1 0,-1 0,0 0,0 0,0 0,1 0,-1 0,0 0,-1 0,1 0,0 1,0-1,0 0,0 1,-1-1,1 1,0-1,0 1,-1 0,1-1,0 1,-1 0,1 0,0 0,-1 0,1 0,0 0,-1 0,1 1,-3 0,-44 8,1 2,0 2,1 2,-46 23,20-10,8-2,-59 21,109-42,0-1,0-1,0 0,0-1,-1-1,-19 0,33-1,1 0,0 0,-1 0,1 1,0-1,-1 0,1 0,0 0,-1 0,1 0,0 0,-1 0,1 0,0 0,-1 0,1 0,0 0,-1 0,1-1,0 1,0 0,-1 0,1 0,0 0,-1-1,1 1,0 0,0 0,-1 0,1-1,0 1,0 0,-1 0,1-1,0 1,0 0,0-1,0 1,0 0,-1-1,1 1,0 0,0-1,0 1,0 0,0-1,0 1,0 0,0-1,0 1,0 0,0-1,0 1,0 0,1-1,-1 1,0 0,0-1,1 1,16-18,35-17,1 2,2 3,75-31,-28 13,18-8,-33 16,119-73,-199 109,-1 0,0-1,0 1,0-2,0 1,9-12,-14 15,0 1,0-1,-1 0,1 1,0-1,-1 0,1 0,-1 0,1 0,-1 0,0 1,0-1,0 0,0 0,0 0,0 0,-1 0,1 0,-1 0,1 1,-1-1,0 0,1 0,-1 1,0-1,0 0,0 1,-1-1,1 1,-3-3,2 1,0 1,-1-1,1 0,0 1,0-1,0 0,1 0,-1-1,1 1,-2-5,3 7,1-1,-1 1,0 0,0-1,1 1,-1-1,1 1,-1 0,1-1,0 1,-1 0,1-1,0 1,0 0,0 0,0 0,0 0,0 0,0 0,0 0,0 0,1 0,-1 1,0-1,1 0,-1 1,0-1,3 0,51-20,1 1,81-16,-18 6,-52 10,2 3,0 3,0 3,129-3,-87 14,167 6,-178 7,-75-8,-1-1,1-1,-1-1,1-2,0 0,29-5,-36-3,-31 1,-46-4,47 9,-787-192,663 156,-318-106,376 113,1-4,1-4,-118-80,-14-32,-237-162,326 239,-118-84,229 152,1-1,0 0,0-1,1 0,0 0,0 0,1-1,0 1,1-1,-7-19,-20-35,25 54,-1 0,-1 1,1 0,-2 0,-15-13,17 17,0-1,1-1,0 1,0-1,0 0,1-1,-1 1,2-1,-1 0,1-1,-6-13,-48-148,30 90,19 51,-1 1,-1 0,-28-49,20 50,-1 1,-1 1,-27-22,23 21,-44-53,65 71,0 1,0-1,1-1,0 1,0-1,1 1,0-1,0 0,1 1,0-1,0 0,1 0,0 0,1-13,0 9,-1-1,0 0,-1 1,-4-18,4 27,1 0,-1 1,0-1,0 1,0-1,0 1,-1-1,1 1,-1 0,1 0,-1 0,0 0,0 0,1 0,-2 0,1 0,0 1,0-1,0 1,-1 0,-2-2,0 2,-1-1,1 1,0 1,0-1,-1 1,1-1,0 1,-1 1,1-1,-6 2,-10 3,0 1,1 1,0 1,-23 11,-346 190,-212 87,252-120,-66 31,335-167,-97 67,14-7,83-53,1 3,-96 82,56-42,-234 134,226-151,-229 176,-221 230,300-256,267-215,-37 33,45-38,0 0,-1 0,1 0,1 0,-1 0,0 1,1-1,-1 0,1 1,0-1,0 1,1-1,-1 1,1 6,-1-3,1-1,-1 1,0 0,0-1,-1 1,0-1,0 1,-1-1,0 0,0 0,0 0,-1 0,1-1,-1 1,-1-1,-6 7,-8 5,-1 0,-1-2,-31 19,-56 30,-123 52,-130 35,312-131,-480 188,-843 364,1074-428,7 12,-411 295,359-184,246-182,-115 128,194-195,2 0,0 2,2 0,0 1,1 0,1 1,1 1,1-1,-8 29,15-41,0-1,-1 0,-1 0,1-1,-1 1,-1-1,0 0,0 0,0-1,-1 0,0 0,-10 7,-14 10,-59 34,49-33,-8 5,1 2,1 2,2 3,-48 48,88-80,0 1,1-1,0 1,0 0,0 0,-4 10,8-15,0 1,-1-1,1 0,0 1,-1-1,1 0,0 1,0-1,0 0,0 1,0-1,1 1,-1-1,0 0,1 1,-1-1,1 0,-1 0,1 1,-1-1,1 0,0 0,0 0,0 0,0 0,-1 0,1 0,0 0,1 0,-1 0,0-1,0 1,0 0,0-1,1 1,-1-1,0 1,2 0,11 3,1 0,-1-1,1 0,-1-1,1-1,0 0,0-1,24-3,124-25,-131 21,533-90,-557 96,0 0,-1 0,1 1,0 1,-1-1,15 4,-21-4,-1 0,1 0,0 1,-1-1,1 0,-1 1,1-1,0 0,-1 1,1-1,-1 1,1-1,-1 1,1-1,-1 1,0-1,1 1,-1-1,0 1,1 0,-1-1,0 1,0 0,1-1,-1 1,0 0,0-1,0 2,0 1,-1-1,0 1,0-1,0 0,0 1,0-1,0 0,0 0,-1 1,1-1,-1 0,-2 2,-18 21,-2 0,0-2,-46 34,59-51,-1-1,0 0,0-1,0 0,-1-1,1 0,-1-1,0 0,-24-1,11 1,-497 8,35-3,410 3,0 3,1 3,1 4,-144 58,344-159,-47 36,-33 21,-2-1,-1-3,52-44,-87 67,-1 0,-1 0,1-1,-1 0,0 0,0 0,-1 0,0-1,4-9,-7 14,1 0,-1 0,1 0,-1 0,0 0,1 0,-1 0,0 0,0 0,-1 0,1 0,0 0,-1 0,1 0,-1 0,0 0,1 0,-1 0,0 0,0 0,0 1,-1-1,1 0,0 1,-1-1,1 1,-1-1,1 1,-1 0,0 0,1 0,-1 0,0 0,0 0,-4-1,-18-6,-1 1,0 1,-1 1,-41-2,35 4,0-1,-49-13,-6-20,20 8,52 25,0 0,0 2,-1 0,1 1,-1 0,1 1,-1 1,1 1,-1 0,1 0,0 2,0 0,-22 9,4-2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30.046"/>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0 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04-08T18:19:33.008"/>
    </inkml:context>
    <inkml:brush xml:id="br0">
      <inkml:brushProperty name="width" value="0.3" units="cm"/>
      <inkml:brushProperty name="height" value="0.6" units="cm"/>
      <inkml:brushProperty name="color" value="#00FDFF"/>
      <inkml:brushProperty name="tip" value="rectangle"/>
      <inkml:brushProperty name="rasterOp" value="maskPen"/>
      <inkml:brushProperty name="ignorePressure" value="1"/>
    </inkml:brush>
  </inkml:definitions>
  <inkml:trace contextRef="#ctx0" brushRef="#br0">5549 777,'-17'-6,"-1"1,1 1,-1 0,-1 1,1 1,0 1,-37 1,12 0,-441-1,252 2,201 0,-48 9,62-6,0-1,0-1,0 0,0-1,-1-1,1-1,0-1,0 0,-19-5,-56-27,52 17,-2 3,-47-11,-16 5,-2 4,-171-3,199 21,39 0,0-1,1-3,-1-1,0-1,-59-16,60 10,-74-10,73 15,-70-19,-55-14,113 28,0-2,-53-21,-109-41,127 58,19 6,21-4,0-1,-50-24,51 19,-93-26,84 34,-2 3,1 2,-103 1,53 8,-187-4,255-2,-66-18,72 14,-1 2,1 0,-36 0,-125-7,-30 0,202 11,-1-2,1 0,0-1,0-1,0-1,1-1,0 0,-27-17,9 7,34 16,1 1,0 0,0 0,-1 0,1 0,-1 0,1 1,-1 0,-4 0,-11 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10/29/2025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training will provide a foundational level of understanding of how to read plans. It is intended for participants who do not have a roadway design background.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Training Time: 30 minutes</a:t>
            </a:r>
          </a:p>
          <a:p>
            <a:endParaRPr lang="en-US" dirty="0"/>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10312596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3635F-726F-3EA0-062C-3BF608266A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F06585-8427-CBD6-0169-DA68C467D0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3A6695-3689-F3FB-B568-C303D54C4586}"/>
              </a:ext>
            </a:extLst>
          </p:cNvPr>
          <p:cNvSpPr>
            <a:spLocks noGrp="1"/>
          </p:cNvSpPr>
          <p:nvPr>
            <p:ph type="body" idx="1"/>
          </p:nvPr>
        </p:nvSpPr>
        <p:spPr/>
        <p:txBody>
          <a:bodyPr/>
          <a:lstStyle/>
          <a:p>
            <a:r>
              <a:rPr lang="en-US" dirty="0"/>
              <a:t>(click 1) The designation of recommended for acceptance by must always be on the coversheet. For OPD projects, the title under the signature line will State Program Delivery Administrator. </a:t>
            </a:r>
          </a:p>
          <a:p>
            <a:endParaRPr lang="en-US" dirty="0"/>
          </a:p>
          <a:p>
            <a:r>
              <a:rPr lang="en-US" dirty="0"/>
              <a:t>(click 2) A box will be included for GDOT’s Chief Engineer to sign and date when the plans are finalized. </a:t>
            </a:r>
          </a:p>
          <a:p>
            <a:endParaRPr lang="en-US" dirty="0"/>
          </a:p>
          <a:p>
            <a:r>
              <a:rPr lang="en-US" dirty="0"/>
              <a:t>(click 3) In the top left corner will be a high-level project location map with a north arrow to orienting the location.</a:t>
            </a:r>
          </a:p>
        </p:txBody>
      </p:sp>
      <p:sp>
        <p:nvSpPr>
          <p:cNvPr id="4" name="Slide Number Placeholder 3">
            <a:extLst>
              <a:ext uri="{FF2B5EF4-FFF2-40B4-BE49-F238E27FC236}">
                <a16:creationId xmlns:a16="http://schemas.microsoft.com/office/drawing/2014/main" id="{9184B998-48CA-C558-8101-B2C90219C27C}"/>
              </a:ext>
            </a:extLst>
          </p:cNvPr>
          <p:cNvSpPr>
            <a:spLocks noGrp="1"/>
          </p:cNvSpPr>
          <p:nvPr>
            <p:ph type="sldNum" sz="quarter" idx="5"/>
          </p:nvPr>
        </p:nvSpPr>
        <p:spPr/>
        <p:txBody>
          <a:bodyPr/>
          <a:lstStyle/>
          <a:p>
            <a:fld id="{69D2F9AB-3C90-481E-8C34-4F549BF455D7}" type="slidenum">
              <a:rPr lang="en-US" noProof="0" smtClean="0"/>
              <a:t>11</a:t>
            </a:fld>
            <a:endParaRPr lang="en-US" noProof="0" dirty="0"/>
          </a:p>
        </p:txBody>
      </p:sp>
    </p:spTree>
    <p:extLst>
      <p:ext uri="{BB962C8B-B14F-4D97-AF65-F5344CB8AC3E}">
        <p14:creationId xmlns:p14="http://schemas.microsoft.com/office/powerpoint/2010/main" val="692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FB038-8F63-1C93-9AFB-1367D7836C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1A407F-188A-89DC-7F6A-5555E6F330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FE73EF-AC0D-B771-5C45-7867F887CD0E}"/>
              </a:ext>
            </a:extLst>
          </p:cNvPr>
          <p:cNvSpPr>
            <a:spLocks noGrp="1"/>
          </p:cNvSpPr>
          <p:nvPr>
            <p:ph type="body" idx="1"/>
          </p:nvPr>
        </p:nvSpPr>
        <p:spPr/>
        <p:txBody>
          <a:bodyPr/>
          <a:lstStyle/>
          <a:p>
            <a:r>
              <a:rPr lang="en-US" dirty="0"/>
              <a:t>(click 1) As previously stated, there are some standard requirements that apply to the coversheet. A scale that can be used with the project graphic is included.</a:t>
            </a:r>
          </a:p>
          <a:p>
            <a:endParaRPr lang="en-US" dirty="0"/>
          </a:p>
          <a:p>
            <a:r>
              <a:rPr lang="en-US" dirty="0"/>
              <a:t>(click 2)The drawing number is included in the lower right corner. The coversheet is a plan sheet. It is always the first sheet. </a:t>
            </a:r>
          </a:p>
        </p:txBody>
      </p:sp>
      <p:sp>
        <p:nvSpPr>
          <p:cNvPr id="4" name="Slide Number Placeholder 3">
            <a:extLst>
              <a:ext uri="{FF2B5EF4-FFF2-40B4-BE49-F238E27FC236}">
                <a16:creationId xmlns:a16="http://schemas.microsoft.com/office/drawing/2014/main" id="{00141B4E-931C-843F-694C-6832405C2A16}"/>
              </a:ext>
            </a:extLst>
          </p:cNvPr>
          <p:cNvSpPr>
            <a:spLocks noGrp="1"/>
          </p:cNvSpPr>
          <p:nvPr>
            <p:ph type="sldNum" sz="quarter" idx="5"/>
          </p:nvPr>
        </p:nvSpPr>
        <p:spPr/>
        <p:txBody>
          <a:bodyPr/>
          <a:lstStyle/>
          <a:p>
            <a:fld id="{69D2F9AB-3C90-481E-8C34-4F549BF455D7}" type="slidenum">
              <a:rPr lang="en-US" noProof="0" smtClean="0"/>
              <a:t>12</a:t>
            </a:fld>
            <a:endParaRPr lang="en-US" noProof="0" dirty="0"/>
          </a:p>
        </p:txBody>
      </p:sp>
    </p:spTree>
    <p:extLst>
      <p:ext uri="{BB962C8B-B14F-4D97-AF65-F5344CB8AC3E}">
        <p14:creationId xmlns:p14="http://schemas.microsoft.com/office/powerpoint/2010/main" val="330048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CF3D2-A1C8-AF8D-084A-C7081A513B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653AEF-7E37-C71A-D756-F9C1DE9907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0B9983-F12B-9809-C064-FFACBF67557B}"/>
              </a:ext>
            </a:extLst>
          </p:cNvPr>
          <p:cNvSpPr>
            <a:spLocks noGrp="1"/>
          </p:cNvSpPr>
          <p:nvPr>
            <p:ph type="body" idx="1"/>
          </p:nvPr>
        </p:nvSpPr>
        <p:spPr/>
        <p:txBody>
          <a:bodyPr/>
          <a:lstStyle/>
          <a:p>
            <a:r>
              <a:rPr lang="en-US" dirty="0"/>
              <a:t>(click 1) On the design set of plans, there will always be a legend located in the lower left corner of the plan sheet. </a:t>
            </a:r>
          </a:p>
        </p:txBody>
      </p:sp>
      <p:sp>
        <p:nvSpPr>
          <p:cNvPr id="4" name="Slide Number Placeholder 3">
            <a:extLst>
              <a:ext uri="{FF2B5EF4-FFF2-40B4-BE49-F238E27FC236}">
                <a16:creationId xmlns:a16="http://schemas.microsoft.com/office/drawing/2014/main" id="{9C3E77AB-2886-1A3B-9A71-A2849D833AD3}"/>
              </a:ext>
            </a:extLst>
          </p:cNvPr>
          <p:cNvSpPr>
            <a:spLocks noGrp="1"/>
          </p:cNvSpPr>
          <p:nvPr>
            <p:ph type="sldNum" sz="quarter" idx="5"/>
          </p:nvPr>
        </p:nvSpPr>
        <p:spPr/>
        <p:txBody>
          <a:bodyPr/>
          <a:lstStyle/>
          <a:p>
            <a:fld id="{69D2F9AB-3C90-481E-8C34-4F549BF455D7}" type="slidenum">
              <a:rPr lang="en-US" noProof="0" smtClean="0"/>
              <a:t>13</a:t>
            </a:fld>
            <a:endParaRPr lang="en-US" noProof="0" dirty="0"/>
          </a:p>
        </p:txBody>
      </p:sp>
    </p:spTree>
    <p:extLst>
      <p:ext uri="{BB962C8B-B14F-4D97-AF65-F5344CB8AC3E}">
        <p14:creationId xmlns:p14="http://schemas.microsoft.com/office/powerpoint/2010/main" val="3512035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3F35A-5D40-2F83-6D51-1E9BE37415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00CF11-FE93-381A-7A5F-643A63EAD4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106538-F248-76AC-8325-B10083AAA600}"/>
              </a:ext>
            </a:extLst>
          </p:cNvPr>
          <p:cNvSpPr>
            <a:spLocks noGrp="1"/>
          </p:cNvSpPr>
          <p:nvPr>
            <p:ph type="body" idx="1"/>
          </p:nvPr>
        </p:nvSpPr>
        <p:spPr/>
        <p:txBody>
          <a:bodyPr/>
          <a:lstStyle/>
          <a:p>
            <a:r>
              <a:rPr lang="en-US" dirty="0"/>
              <a:t>(click 1) This is an example legend from PI 0009949. This is typical of a legend used on the main line set of plans. The main line set are the plans that show the construction of the roadway work. As you can see, the plans include existing property lines and required right-of-way lines. [click to transition to next slide to show an example]</a:t>
            </a:r>
          </a:p>
        </p:txBody>
      </p:sp>
      <p:sp>
        <p:nvSpPr>
          <p:cNvPr id="4" name="Slide Number Placeholder 3">
            <a:extLst>
              <a:ext uri="{FF2B5EF4-FFF2-40B4-BE49-F238E27FC236}">
                <a16:creationId xmlns:a16="http://schemas.microsoft.com/office/drawing/2014/main" id="{86AFFD74-96D1-8D54-2E6A-1DECFBAE8FA3}"/>
              </a:ext>
            </a:extLst>
          </p:cNvPr>
          <p:cNvSpPr>
            <a:spLocks noGrp="1"/>
          </p:cNvSpPr>
          <p:nvPr>
            <p:ph type="sldNum" sz="quarter" idx="5"/>
          </p:nvPr>
        </p:nvSpPr>
        <p:spPr/>
        <p:txBody>
          <a:bodyPr/>
          <a:lstStyle/>
          <a:p>
            <a:fld id="{69D2F9AB-3C90-481E-8C34-4F549BF455D7}" type="slidenum">
              <a:rPr lang="en-US" noProof="0" smtClean="0"/>
              <a:t>14</a:t>
            </a:fld>
            <a:endParaRPr lang="en-US" noProof="0" dirty="0"/>
          </a:p>
        </p:txBody>
      </p:sp>
    </p:spTree>
    <p:extLst>
      <p:ext uri="{BB962C8B-B14F-4D97-AF65-F5344CB8AC3E}">
        <p14:creationId xmlns:p14="http://schemas.microsoft.com/office/powerpoint/2010/main" val="484363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9650E-7252-55E5-B144-9919C6F136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CD3713-DC5B-4D6C-20A6-677A5772BD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2BB018-C0EA-98E0-679D-95B1417B798A}"/>
              </a:ext>
            </a:extLst>
          </p:cNvPr>
          <p:cNvSpPr>
            <a:spLocks noGrp="1"/>
          </p:cNvSpPr>
          <p:nvPr>
            <p:ph type="body" idx="1"/>
          </p:nvPr>
        </p:nvSpPr>
        <p:spPr/>
        <p:txBody>
          <a:bodyPr/>
          <a:lstStyle/>
          <a:p>
            <a:r>
              <a:rPr lang="en-US" dirty="0"/>
              <a:t>(click 1)  (</a:t>
            </a:r>
            <a:r>
              <a:rPr lang="en-US" i="1" u="none" dirty="0"/>
              <a:t>to highlight property line and required ROW line)</a:t>
            </a:r>
          </a:p>
        </p:txBody>
      </p:sp>
      <p:sp>
        <p:nvSpPr>
          <p:cNvPr id="4" name="Slide Number Placeholder 3">
            <a:extLst>
              <a:ext uri="{FF2B5EF4-FFF2-40B4-BE49-F238E27FC236}">
                <a16:creationId xmlns:a16="http://schemas.microsoft.com/office/drawing/2014/main" id="{FB6947AA-6F5C-0A65-75B6-E7ED1EEC0704}"/>
              </a:ext>
            </a:extLst>
          </p:cNvPr>
          <p:cNvSpPr>
            <a:spLocks noGrp="1"/>
          </p:cNvSpPr>
          <p:nvPr>
            <p:ph type="sldNum" sz="quarter" idx="5"/>
          </p:nvPr>
        </p:nvSpPr>
        <p:spPr/>
        <p:txBody>
          <a:bodyPr/>
          <a:lstStyle/>
          <a:p>
            <a:fld id="{69D2F9AB-3C90-481E-8C34-4F549BF455D7}" type="slidenum">
              <a:rPr lang="en-US" noProof="0" smtClean="0"/>
              <a:t>15</a:t>
            </a:fld>
            <a:endParaRPr lang="en-US" noProof="0" dirty="0"/>
          </a:p>
        </p:txBody>
      </p:sp>
    </p:spTree>
    <p:extLst>
      <p:ext uri="{BB962C8B-B14F-4D97-AF65-F5344CB8AC3E}">
        <p14:creationId xmlns:p14="http://schemas.microsoft.com/office/powerpoint/2010/main" val="4254784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2A3A7-A1E9-88EF-87AA-57A00AA296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297841-A21D-D303-4B58-6DEFEF2E8B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8AFAD6-95DB-5489-DC9E-972FCBEC8B5D}"/>
              </a:ext>
            </a:extLst>
          </p:cNvPr>
          <p:cNvSpPr>
            <a:spLocks noGrp="1"/>
          </p:cNvSpPr>
          <p:nvPr>
            <p:ph type="body" idx="1"/>
          </p:nvPr>
        </p:nvSpPr>
        <p:spPr/>
        <p:txBody>
          <a:bodyPr/>
          <a:lstStyle/>
          <a:p>
            <a:r>
              <a:rPr lang="en-US" dirty="0"/>
              <a:t>(click 1) The mainline plans must include the construction limits. A dashed line with a “C” or a “F” represents where the existing land must be cut (or soil removed) which is represented with a “C”. The “F” line represents filling in the land (or adding soil) to raise the elevation. </a:t>
            </a:r>
          </a:p>
        </p:txBody>
      </p:sp>
      <p:sp>
        <p:nvSpPr>
          <p:cNvPr id="4" name="Slide Number Placeholder 3">
            <a:extLst>
              <a:ext uri="{FF2B5EF4-FFF2-40B4-BE49-F238E27FC236}">
                <a16:creationId xmlns:a16="http://schemas.microsoft.com/office/drawing/2014/main" id="{8A5ED867-0508-8EA2-5C54-9F42E65903BF}"/>
              </a:ext>
            </a:extLst>
          </p:cNvPr>
          <p:cNvSpPr>
            <a:spLocks noGrp="1"/>
          </p:cNvSpPr>
          <p:nvPr>
            <p:ph type="sldNum" sz="quarter" idx="5"/>
          </p:nvPr>
        </p:nvSpPr>
        <p:spPr/>
        <p:txBody>
          <a:bodyPr/>
          <a:lstStyle/>
          <a:p>
            <a:fld id="{69D2F9AB-3C90-481E-8C34-4F549BF455D7}" type="slidenum">
              <a:rPr lang="en-US" noProof="0" smtClean="0"/>
              <a:t>16</a:t>
            </a:fld>
            <a:endParaRPr lang="en-US" noProof="0" dirty="0"/>
          </a:p>
        </p:txBody>
      </p:sp>
    </p:spTree>
    <p:extLst>
      <p:ext uri="{BB962C8B-B14F-4D97-AF65-F5344CB8AC3E}">
        <p14:creationId xmlns:p14="http://schemas.microsoft.com/office/powerpoint/2010/main" val="2533260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0C571-D432-D705-4A53-3159E01DC0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5E41DE-B48F-9CC7-9C1B-A8881399B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638104-B68C-20DA-48DB-C3708BC58C98}"/>
              </a:ext>
            </a:extLst>
          </p:cNvPr>
          <p:cNvSpPr>
            <a:spLocks noGrp="1"/>
          </p:cNvSpPr>
          <p:nvPr>
            <p:ph type="body" idx="1"/>
          </p:nvPr>
        </p:nvSpPr>
        <p:spPr/>
        <p:txBody>
          <a:bodyPr/>
          <a:lstStyle/>
          <a:p>
            <a:r>
              <a:rPr lang="en-US" dirty="0"/>
              <a:t>(click 1) The “C” line on this plan sheet is showing the limits of cutting the earth. The yellow is representing that the land up to this line will be cut (aka lowered in elevation).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dark purple is highlighting the “F” or fill line. The pink is representing that the land up to this line will be filled in with additional soil (aka raising the elevation). </a:t>
            </a:r>
          </a:p>
          <a:p>
            <a:endParaRPr lang="en-US" i="0" u="none" dirty="0"/>
          </a:p>
        </p:txBody>
      </p:sp>
      <p:sp>
        <p:nvSpPr>
          <p:cNvPr id="4" name="Slide Number Placeholder 3">
            <a:extLst>
              <a:ext uri="{FF2B5EF4-FFF2-40B4-BE49-F238E27FC236}">
                <a16:creationId xmlns:a16="http://schemas.microsoft.com/office/drawing/2014/main" id="{5B8CDDE4-5871-626C-F10E-A79651DB9A07}"/>
              </a:ext>
            </a:extLst>
          </p:cNvPr>
          <p:cNvSpPr>
            <a:spLocks noGrp="1"/>
          </p:cNvSpPr>
          <p:nvPr>
            <p:ph type="sldNum" sz="quarter" idx="5"/>
          </p:nvPr>
        </p:nvSpPr>
        <p:spPr/>
        <p:txBody>
          <a:bodyPr/>
          <a:lstStyle/>
          <a:p>
            <a:fld id="{69D2F9AB-3C90-481E-8C34-4F549BF455D7}" type="slidenum">
              <a:rPr lang="en-US" noProof="0" smtClean="0"/>
              <a:t>17</a:t>
            </a:fld>
            <a:endParaRPr lang="en-US" noProof="0" dirty="0"/>
          </a:p>
        </p:txBody>
      </p:sp>
    </p:spTree>
    <p:extLst>
      <p:ext uri="{BB962C8B-B14F-4D97-AF65-F5344CB8AC3E}">
        <p14:creationId xmlns:p14="http://schemas.microsoft.com/office/powerpoint/2010/main" val="1834103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89E9AC-A1FA-8FCC-982C-BCE409974E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B09AED-FE36-BE16-49CC-0512A8F70F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A6274D-A82C-D3B6-842A-4F43398942D0}"/>
              </a:ext>
            </a:extLst>
          </p:cNvPr>
          <p:cNvSpPr>
            <a:spLocks noGrp="1"/>
          </p:cNvSpPr>
          <p:nvPr>
            <p:ph type="body" idx="1"/>
          </p:nvPr>
        </p:nvSpPr>
        <p:spPr/>
        <p:txBody>
          <a:bodyPr/>
          <a:lstStyle/>
          <a:p>
            <a:r>
              <a:rPr lang="en-US" dirty="0"/>
              <a:t>(click 1) Various types of easements may be used on a project during construction. Easements are portions of land that GDOT does not own. The easement provides access to someone’s property or portion of a property during construction. Some easements are temporary which means that after the project is constructed, GDOT does not have the right to do any work on the property owner’s land. Other easements are permanent which means that after construction the land returns to the property owner but GDOT has paid for the right to be able to access that parcel or portion of the parcel in the future if work to maintain or repair the roadway is needed in the future. Permanent easement avoids the need to meet with the property owner and negotiate access to the land in the future. </a:t>
            </a:r>
          </a:p>
        </p:txBody>
      </p:sp>
      <p:sp>
        <p:nvSpPr>
          <p:cNvPr id="4" name="Slide Number Placeholder 3">
            <a:extLst>
              <a:ext uri="{FF2B5EF4-FFF2-40B4-BE49-F238E27FC236}">
                <a16:creationId xmlns:a16="http://schemas.microsoft.com/office/drawing/2014/main" id="{36903FC2-0C14-620D-C476-60E98BBAB922}"/>
              </a:ext>
            </a:extLst>
          </p:cNvPr>
          <p:cNvSpPr>
            <a:spLocks noGrp="1"/>
          </p:cNvSpPr>
          <p:nvPr>
            <p:ph type="sldNum" sz="quarter" idx="5"/>
          </p:nvPr>
        </p:nvSpPr>
        <p:spPr/>
        <p:txBody>
          <a:bodyPr/>
          <a:lstStyle/>
          <a:p>
            <a:fld id="{69D2F9AB-3C90-481E-8C34-4F549BF455D7}" type="slidenum">
              <a:rPr lang="en-US" noProof="0" smtClean="0"/>
              <a:t>18</a:t>
            </a:fld>
            <a:endParaRPr lang="en-US" noProof="0" dirty="0"/>
          </a:p>
        </p:txBody>
      </p:sp>
    </p:spTree>
    <p:extLst>
      <p:ext uri="{BB962C8B-B14F-4D97-AF65-F5344CB8AC3E}">
        <p14:creationId xmlns:p14="http://schemas.microsoft.com/office/powerpoint/2010/main" val="1606959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D3468-E5ED-C78C-F7BF-3AD9F4DD99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16E974-268F-6780-1B7D-B8C1A64E03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CBDDE9-6009-B032-0B45-2B22167AD0B9}"/>
              </a:ext>
            </a:extLst>
          </p:cNvPr>
          <p:cNvSpPr>
            <a:spLocks noGrp="1"/>
          </p:cNvSpPr>
          <p:nvPr>
            <p:ph type="body" idx="1"/>
          </p:nvPr>
        </p:nvSpPr>
        <p:spPr/>
        <p:txBody>
          <a:bodyPr/>
          <a:lstStyle/>
          <a:p>
            <a:r>
              <a:rPr lang="en-US" dirty="0"/>
              <a:t>(click 1) These are examples of easements for constructing a driveway. Driveways need to have access to the roadway in which they join to. If the roadway lowers or raises the elevation, the driveway would no longer be able to have proper access to it. To solve the problem, the designer will include a temporary easement for the contractor to be able to work on the driveway to ensure its access to the roadway. After the project, GDOT would no longer be responsible for maintaining the driveway because the ownership will have fully returned to the property owner.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According to the legend, this is an easement for the construction of slopes. It could be temporary or permanent easement. The ROW specialist will determine this during negotiations with the property owner. </a:t>
            </a:r>
            <a:endParaRPr lang="en-US" i="0" u="none" dirty="0"/>
          </a:p>
        </p:txBody>
      </p:sp>
      <p:sp>
        <p:nvSpPr>
          <p:cNvPr id="4" name="Slide Number Placeholder 3">
            <a:extLst>
              <a:ext uri="{FF2B5EF4-FFF2-40B4-BE49-F238E27FC236}">
                <a16:creationId xmlns:a16="http://schemas.microsoft.com/office/drawing/2014/main" id="{1134FEFF-3D24-E1CD-AF3E-E18569BD8C27}"/>
              </a:ext>
            </a:extLst>
          </p:cNvPr>
          <p:cNvSpPr>
            <a:spLocks noGrp="1"/>
          </p:cNvSpPr>
          <p:nvPr>
            <p:ph type="sldNum" sz="quarter" idx="5"/>
          </p:nvPr>
        </p:nvSpPr>
        <p:spPr/>
        <p:txBody>
          <a:bodyPr/>
          <a:lstStyle/>
          <a:p>
            <a:fld id="{69D2F9AB-3C90-481E-8C34-4F549BF455D7}" type="slidenum">
              <a:rPr lang="en-US" noProof="0" smtClean="0"/>
              <a:t>19</a:t>
            </a:fld>
            <a:endParaRPr lang="en-US" noProof="0" dirty="0"/>
          </a:p>
        </p:txBody>
      </p:sp>
    </p:spTree>
    <p:extLst>
      <p:ext uri="{BB962C8B-B14F-4D97-AF65-F5344CB8AC3E}">
        <p14:creationId xmlns:p14="http://schemas.microsoft.com/office/powerpoint/2010/main" val="1099675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9515B-FB0B-C904-D2CF-0FE1097466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EB8BD3-42BB-DA72-41D1-DD51060DC9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E2467F-70F7-7729-6BA7-E8CA4FC3A8F2}"/>
              </a:ext>
            </a:extLst>
          </p:cNvPr>
          <p:cNvSpPr>
            <a:spLocks noGrp="1"/>
          </p:cNvSpPr>
          <p:nvPr>
            <p:ph type="body" idx="1"/>
          </p:nvPr>
        </p:nvSpPr>
        <p:spPr/>
        <p:txBody>
          <a:bodyPr/>
          <a:lstStyle/>
          <a:p>
            <a:r>
              <a:rPr lang="en-US" dirty="0"/>
              <a:t>(click 1) Environmental specialists (ecologist, archaeologist, &amp; historians) have completed the field work and resource ID which determined if any resources were present and the boundaries of each resource. This information was then shared with the designer who placed the resources on the plan sheet. Then the designer engineered the plans to avoid or minimize the impacts to the resources. The boundary of any resource is shown on the plans as an ESA (Environmental Sensitive Area). </a:t>
            </a:r>
          </a:p>
        </p:txBody>
      </p:sp>
      <p:sp>
        <p:nvSpPr>
          <p:cNvPr id="4" name="Slide Number Placeholder 3">
            <a:extLst>
              <a:ext uri="{FF2B5EF4-FFF2-40B4-BE49-F238E27FC236}">
                <a16:creationId xmlns:a16="http://schemas.microsoft.com/office/drawing/2014/main" id="{1E392711-4EEC-5963-098D-FFA18081DF89}"/>
              </a:ext>
            </a:extLst>
          </p:cNvPr>
          <p:cNvSpPr>
            <a:spLocks noGrp="1"/>
          </p:cNvSpPr>
          <p:nvPr>
            <p:ph type="sldNum" sz="quarter" idx="5"/>
          </p:nvPr>
        </p:nvSpPr>
        <p:spPr/>
        <p:txBody>
          <a:bodyPr/>
          <a:lstStyle/>
          <a:p>
            <a:fld id="{69D2F9AB-3C90-481E-8C34-4F549BF455D7}" type="slidenum">
              <a:rPr lang="en-US" noProof="0" smtClean="0"/>
              <a:t>20</a:t>
            </a:fld>
            <a:endParaRPr lang="en-US" noProof="0" dirty="0"/>
          </a:p>
        </p:txBody>
      </p:sp>
    </p:spTree>
    <p:extLst>
      <p:ext uri="{BB962C8B-B14F-4D97-AF65-F5344CB8AC3E}">
        <p14:creationId xmlns:p14="http://schemas.microsoft.com/office/powerpoint/2010/main" val="2933531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this course, you will learn how to read </a:t>
            </a:r>
          </a:p>
          <a:p>
            <a:r>
              <a:rPr lang="en-US" dirty="0"/>
              <a:t>(click 1) the coversheet information</a:t>
            </a:r>
          </a:p>
          <a:p>
            <a:r>
              <a:rPr lang="en-US" dirty="0"/>
              <a:t>(click 2) plan sheet legend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environmental resources and their boundaries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roadway centerline and station numbers</a:t>
            </a:r>
          </a:p>
          <a:p>
            <a:r>
              <a:rPr lang="en-US" dirty="0"/>
              <a:t>(click 5) the plan sheet numbering and how it relates to the index sheet</a:t>
            </a:r>
          </a:p>
        </p:txBody>
      </p:sp>
      <p:sp>
        <p:nvSpPr>
          <p:cNvPr id="4" name="Slide Number Placeholder 3"/>
          <p:cNvSpPr>
            <a:spLocks noGrp="1"/>
          </p:cNvSpPr>
          <p:nvPr>
            <p:ph type="sldNum" sz="quarter" idx="5"/>
          </p:nvPr>
        </p:nvSpPr>
        <p:spPr/>
        <p:txBody>
          <a:bodyPr/>
          <a:lstStyle/>
          <a:p>
            <a:fld id="{69D2F9AB-3C90-481E-8C34-4F549BF455D7}" type="slidenum">
              <a:rPr lang="en-US" noProof="0" smtClean="0"/>
              <a:t>3</a:t>
            </a:fld>
            <a:endParaRPr lang="en-US" noProof="0" dirty="0"/>
          </a:p>
        </p:txBody>
      </p:sp>
    </p:spTree>
    <p:extLst>
      <p:ext uri="{BB962C8B-B14F-4D97-AF65-F5344CB8AC3E}">
        <p14:creationId xmlns:p14="http://schemas.microsoft.com/office/powerpoint/2010/main" val="1614296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D9610-EF95-5A90-3194-6F2C10C3A9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FEF659-6CA8-891F-3307-25BEB1718B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4C2149-B0FF-61D8-EFE0-B0E3318784B8}"/>
              </a:ext>
            </a:extLst>
          </p:cNvPr>
          <p:cNvSpPr>
            <a:spLocks noGrp="1"/>
          </p:cNvSpPr>
          <p:nvPr>
            <p:ph type="body" idx="1"/>
          </p:nvPr>
        </p:nvSpPr>
        <p:spPr/>
        <p:txBody>
          <a:bodyPr/>
          <a:lstStyle/>
          <a:p>
            <a:r>
              <a:rPr lang="en-US" dirty="0"/>
              <a:t>(click 1) This is always represented with a line with triangles. The triangles always point in towards the resource. In this example, it is pointing to the stream. This is the buffer that provides a protective zone around the stream.</a:t>
            </a:r>
          </a:p>
          <a:p>
            <a:r>
              <a:rPr lang="en-US" dirty="0"/>
              <a:t>(click 2) Anything inside of this area is the resource as visually represented by the green lines. Anything outside of the line is not a resource. </a:t>
            </a:r>
            <a:endParaRPr lang="en-US" i="0" u="none" dirty="0"/>
          </a:p>
        </p:txBody>
      </p:sp>
      <p:sp>
        <p:nvSpPr>
          <p:cNvPr id="4" name="Slide Number Placeholder 3">
            <a:extLst>
              <a:ext uri="{FF2B5EF4-FFF2-40B4-BE49-F238E27FC236}">
                <a16:creationId xmlns:a16="http://schemas.microsoft.com/office/drawing/2014/main" id="{AD4A59F7-DE1F-944C-44CB-49EE5D03686C}"/>
              </a:ext>
            </a:extLst>
          </p:cNvPr>
          <p:cNvSpPr>
            <a:spLocks noGrp="1"/>
          </p:cNvSpPr>
          <p:nvPr>
            <p:ph type="sldNum" sz="quarter" idx="5"/>
          </p:nvPr>
        </p:nvSpPr>
        <p:spPr/>
        <p:txBody>
          <a:bodyPr/>
          <a:lstStyle/>
          <a:p>
            <a:fld id="{69D2F9AB-3C90-481E-8C34-4F549BF455D7}" type="slidenum">
              <a:rPr lang="en-US" noProof="0" smtClean="0"/>
              <a:t>21</a:t>
            </a:fld>
            <a:endParaRPr lang="en-US" noProof="0" dirty="0"/>
          </a:p>
        </p:txBody>
      </p:sp>
    </p:spTree>
    <p:extLst>
      <p:ext uri="{BB962C8B-B14F-4D97-AF65-F5344CB8AC3E}">
        <p14:creationId xmlns:p14="http://schemas.microsoft.com/office/powerpoint/2010/main" val="1138184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58F78-E087-1D14-456F-85E44459A7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FCC69D-64C9-A24B-3DD1-71A4332D90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B0D912-67C3-36E6-624D-E7380BE301A8}"/>
              </a:ext>
            </a:extLst>
          </p:cNvPr>
          <p:cNvSpPr>
            <a:spLocks noGrp="1"/>
          </p:cNvSpPr>
          <p:nvPr>
            <p:ph type="body" idx="1"/>
          </p:nvPr>
        </p:nvSpPr>
        <p:spPr/>
        <p:txBody>
          <a:bodyPr/>
          <a:lstStyle/>
          <a:p>
            <a:r>
              <a:rPr lang="en-US" dirty="0"/>
              <a:t>(click 1) Orange barrier fence is installed on a project to let the contractor know that they cannot work beyond this area. It is installed as measure to avoid or reduce impacts to an environmental resource on a project. Without the OBF, the contract has the right to work up to the required ROW limits.  The orange barrier fence is always represented with a line that has solid black circles. </a:t>
            </a:r>
          </a:p>
        </p:txBody>
      </p:sp>
      <p:sp>
        <p:nvSpPr>
          <p:cNvPr id="4" name="Slide Number Placeholder 3">
            <a:extLst>
              <a:ext uri="{FF2B5EF4-FFF2-40B4-BE49-F238E27FC236}">
                <a16:creationId xmlns:a16="http://schemas.microsoft.com/office/drawing/2014/main" id="{9FB6E54E-0B34-FF20-3E4C-013E4A5CEFCD}"/>
              </a:ext>
            </a:extLst>
          </p:cNvPr>
          <p:cNvSpPr>
            <a:spLocks noGrp="1"/>
          </p:cNvSpPr>
          <p:nvPr>
            <p:ph type="sldNum" sz="quarter" idx="5"/>
          </p:nvPr>
        </p:nvSpPr>
        <p:spPr/>
        <p:txBody>
          <a:bodyPr/>
          <a:lstStyle/>
          <a:p>
            <a:fld id="{69D2F9AB-3C90-481E-8C34-4F549BF455D7}" type="slidenum">
              <a:rPr lang="en-US" noProof="0" smtClean="0"/>
              <a:t>22</a:t>
            </a:fld>
            <a:endParaRPr lang="en-US" noProof="0" dirty="0"/>
          </a:p>
        </p:txBody>
      </p:sp>
    </p:spTree>
    <p:extLst>
      <p:ext uri="{BB962C8B-B14F-4D97-AF65-F5344CB8AC3E}">
        <p14:creationId xmlns:p14="http://schemas.microsoft.com/office/powerpoint/2010/main" val="24523737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B548A-5917-60B5-3F85-2083C627C2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0B2F06-A41B-F51D-882B-9F9DFC823F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92AADE-8AF2-5F50-573A-E77BB7833EFD}"/>
              </a:ext>
            </a:extLst>
          </p:cNvPr>
          <p:cNvSpPr>
            <a:spLocks noGrp="1"/>
          </p:cNvSpPr>
          <p:nvPr>
            <p:ph type="body" idx="1"/>
          </p:nvPr>
        </p:nvSpPr>
        <p:spPr/>
        <p:txBody>
          <a:bodyPr/>
          <a:lstStyle/>
          <a:p>
            <a:r>
              <a:rPr lang="en-US" dirty="0"/>
              <a:t>(click 1) The blue highlight is following the required ROW line. </a:t>
            </a:r>
          </a:p>
          <a:p>
            <a:r>
              <a:rPr lang="en-US" dirty="0"/>
              <a:t>(click 2) The pink highlight is following the ESA boundary. Remember that the triangles on the boundary line point inwards towards the environmental resource. </a:t>
            </a:r>
          </a:p>
          <a:p>
            <a:r>
              <a:rPr lang="en-US" dirty="0"/>
              <a:t>(click 3) The orange highlight is over the orange barrier fence which is represented with a line and solid circles. </a:t>
            </a:r>
          </a:p>
          <a:p>
            <a:r>
              <a:rPr lang="en-US" dirty="0"/>
              <a:t>(click 4) The orange shaded area is protected from the construction work because it does not allow the contract to work up to the required ROW line. T</a:t>
            </a:r>
          </a:p>
          <a:p>
            <a:r>
              <a:rPr lang="en-US" dirty="0"/>
              <a:t>(click 5) The blue shaded area is being impacted by construction. The contract is allowed to work up to the OBF. This portion of the resource is within the construction limits. Because some of the resource was protected, it shows that impacts were minimized where they could be. </a:t>
            </a:r>
          </a:p>
          <a:p>
            <a:endParaRPr lang="en-US" i="0" u="none" dirty="0"/>
          </a:p>
        </p:txBody>
      </p:sp>
      <p:sp>
        <p:nvSpPr>
          <p:cNvPr id="4" name="Slide Number Placeholder 3">
            <a:extLst>
              <a:ext uri="{FF2B5EF4-FFF2-40B4-BE49-F238E27FC236}">
                <a16:creationId xmlns:a16="http://schemas.microsoft.com/office/drawing/2014/main" id="{F574B397-9D5B-2D36-457F-16CA08CAB46C}"/>
              </a:ext>
            </a:extLst>
          </p:cNvPr>
          <p:cNvSpPr>
            <a:spLocks noGrp="1"/>
          </p:cNvSpPr>
          <p:nvPr>
            <p:ph type="sldNum" sz="quarter" idx="5"/>
          </p:nvPr>
        </p:nvSpPr>
        <p:spPr/>
        <p:txBody>
          <a:bodyPr/>
          <a:lstStyle/>
          <a:p>
            <a:fld id="{69D2F9AB-3C90-481E-8C34-4F549BF455D7}" type="slidenum">
              <a:rPr lang="en-US" noProof="0" smtClean="0"/>
              <a:t>23</a:t>
            </a:fld>
            <a:endParaRPr lang="en-US" noProof="0" dirty="0"/>
          </a:p>
        </p:txBody>
      </p:sp>
    </p:spTree>
    <p:extLst>
      <p:ext uri="{BB962C8B-B14F-4D97-AF65-F5344CB8AC3E}">
        <p14:creationId xmlns:p14="http://schemas.microsoft.com/office/powerpoint/2010/main" val="2312985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7EB9F-CCAF-F063-93AC-C02B6C6DA6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4742B3-5822-2E6C-49F5-BA111F6495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5A9C6-0EA0-4119-E76E-F2787292540E}"/>
              </a:ext>
            </a:extLst>
          </p:cNvPr>
          <p:cNvSpPr>
            <a:spLocks noGrp="1"/>
          </p:cNvSpPr>
          <p:nvPr>
            <p:ph type="body" idx="1"/>
          </p:nvPr>
        </p:nvSpPr>
        <p:spPr/>
        <p:txBody>
          <a:bodyPr/>
          <a:lstStyle/>
          <a:p>
            <a:r>
              <a:rPr lang="en-US" dirty="0"/>
              <a:t>(click 1) All design sheets must display the centerline of each roadway segment that is being involved with the construction of the project.  The centerline is a line that marks the middle of the proposed roadway. It serves as a reference point for aligning the road’s geometry and for establishing consistency in the design and construction of the road. </a:t>
            </a:r>
          </a:p>
        </p:txBody>
      </p:sp>
      <p:sp>
        <p:nvSpPr>
          <p:cNvPr id="4" name="Slide Number Placeholder 3">
            <a:extLst>
              <a:ext uri="{FF2B5EF4-FFF2-40B4-BE49-F238E27FC236}">
                <a16:creationId xmlns:a16="http://schemas.microsoft.com/office/drawing/2014/main" id="{E29BA18B-C750-6604-63BF-9CD4DE9F65EB}"/>
              </a:ext>
            </a:extLst>
          </p:cNvPr>
          <p:cNvSpPr>
            <a:spLocks noGrp="1"/>
          </p:cNvSpPr>
          <p:nvPr>
            <p:ph type="sldNum" sz="quarter" idx="5"/>
          </p:nvPr>
        </p:nvSpPr>
        <p:spPr/>
        <p:txBody>
          <a:bodyPr/>
          <a:lstStyle/>
          <a:p>
            <a:fld id="{69D2F9AB-3C90-481E-8C34-4F549BF455D7}" type="slidenum">
              <a:rPr lang="en-US" noProof="0" smtClean="0"/>
              <a:t>24</a:t>
            </a:fld>
            <a:endParaRPr lang="en-US" noProof="0" dirty="0"/>
          </a:p>
        </p:txBody>
      </p:sp>
    </p:spTree>
    <p:extLst>
      <p:ext uri="{BB962C8B-B14F-4D97-AF65-F5344CB8AC3E}">
        <p14:creationId xmlns:p14="http://schemas.microsoft.com/office/powerpoint/2010/main" val="3773669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79D28-0FFD-0434-61F7-5B2EDCFD33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FC9F06-7F7A-FD85-7481-C68147EBE5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11551B-F858-1ECB-3AAE-835D5DCD0E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Station numbers are located on the centerline and are marked with a 90-degree line. Longer marks indicate 100 feet between two consecutive long marks. </a:t>
            </a:r>
            <a:r>
              <a:rPr lang="en-US"/>
              <a:t>At every 100 feet, a Station Number will be labeled on the plans. </a:t>
            </a:r>
            <a:endParaRPr lang="en-US" dirty="0"/>
          </a:p>
          <a:p>
            <a:r>
              <a:rPr lang="en-US" dirty="0"/>
              <a:t>(click 2) The station numbers increase from left to right or bottom to top of the drawing. </a:t>
            </a:r>
          </a:p>
        </p:txBody>
      </p:sp>
      <p:sp>
        <p:nvSpPr>
          <p:cNvPr id="4" name="Slide Number Placeholder 3">
            <a:extLst>
              <a:ext uri="{FF2B5EF4-FFF2-40B4-BE49-F238E27FC236}">
                <a16:creationId xmlns:a16="http://schemas.microsoft.com/office/drawing/2014/main" id="{A400B2B7-C3C0-76A1-B8D6-D58F359FFFA7}"/>
              </a:ext>
            </a:extLst>
          </p:cNvPr>
          <p:cNvSpPr>
            <a:spLocks noGrp="1"/>
          </p:cNvSpPr>
          <p:nvPr>
            <p:ph type="sldNum" sz="quarter" idx="5"/>
          </p:nvPr>
        </p:nvSpPr>
        <p:spPr/>
        <p:txBody>
          <a:bodyPr/>
          <a:lstStyle/>
          <a:p>
            <a:fld id="{69D2F9AB-3C90-481E-8C34-4F549BF455D7}" type="slidenum">
              <a:rPr lang="en-US" noProof="0" smtClean="0"/>
              <a:t>25</a:t>
            </a:fld>
            <a:endParaRPr lang="en-US" noProof="0" dirty="0"/>
          </a:p>
        </p:txBody>
      </p:sp>
    </p:spTree>
    <p:extLst>
      <p:ext uri="{BB962C8B-B14F-4D97-AF65-F5344CB8AC3E}">
        <p14:creationId xmlns:p14="http://schemas.microsoft.com/office/powerpoint/2010/main" val="7208702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72145-8490-A65A-1290-7B434BFD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528EB-8B84-E6D6-99A9-B9139BE343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023F7-AC98-5715-B8BC-8C537301785E}"/>
              </a:ext>
            </a:extLst>
          </p:cNvPr>
          <p:cNvSpPr>
            <a:spLocks noGrp="1"/>
          </p:cNvSpPr>
          <p:nvPr>
            <p:ph type="body" idx="1"/>
          </p:nvPr>
        </p:nvSpPr>
        <p:spPr/>
        <p:txBody>
          <a:bodyPr/>
          <a:lstStyle/>
          <a:p>
            <a:r>
              <a:rPr lang="en-US" dirty="0"/>
              <a:t>(click 1) The station numbering is also used to reference the location of a feature or design element. In this example, this driveway is located at approximately station 240+35. Remember that the numbers increase from left to right or bottom to top. The next station is 100 feet away. This driveway is a little less than halfway to the next station. The short line indicates the 50-foot mark. Since I did not see a label with the station number on the driveway, I estimated it to be about 35 feet after station 240.</a:t>
            </a:r>
          </a:p>
          <a:p>
            <a:r>
              <a:rPr lang="en-US" dirty="0"/>
              <a:t>(click 2) There are 2 sides to the centerline: a right side and left side. Right or left side is determined by looking at the plans and seeing the increasing station numbers. Just giving a station number, does not tell me which side of the centerline the feature or design element is located. Therefore, as part of the reference of the location RT or LT must be included. For this example, the driveway would be STA. 240 + 35 RT.</a:t>
            </a:r>
          </a:p>
        </p:txBody>
      </p:sp>
      <p:sp>
        <p:nvSpPr>
          <p:cNvPr id="4" name="Slide Number Placeholder 3">
            <a:extLst>
              <a:ext uri="{FF2B5EF4-FFF2-40B4-BE49-F238E27FC236}">
                <a16:creationId xmlns:a16="http://schemas.microsoft.com/office/drawing/2014/main" id="{FBB27D53-ADC1-3972-15F5-203BD3B2A81B}"/>
              </a:ext>
            </a:extLst>
          </p:cNvPr>
          <p:cNvSpPr>
            <a:spLocks noGrp="1"/>
          </p:cNvSpPr>
          <p:nvPr>
            <p:ph type="sldNum" sz="quarter" idx="5"/>
          </p:nvPr>
        </p:nvSpPr>
        <p:spPr/>
        <p:txBody>
          <a:bodyPr/>
          <a:lstStyle/>
          <a:p>
            <a:fld id="{69D2F9AB-3C90-481E-8C34-4F549BF455D7}" type="slidenum">
              <a:rPr lang="en-US" noProof="0" smtClean="0"/>
              <a:t>26</a:t>
            </a:fld>
            <a:endParaRPr lang="en-US" noProof="0" dirty="0"/>
          </a:p>
        </p:txBody>
      </p:sp>
    </p:spTree>
    <p:extLst>
      <p:ext uri="{BB962C8B-B14F-4D97-AF65-F5344CB8AC3E}">
        <p14:creationId xmlns:p14="http://schemas.microsoft.com/office/powerpoint/2010/main" val="17850314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9A6A6-DC25-852F-61F7-933F7E185D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CFDCE-CC65-4A28-8115-F432EA9C96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E7DD68-4443-D2A6-F6A7-B93AED4055AD}"/>
              </a:ext>
            </a:extLst>
          </p:cNvPr>
          <p:cNvSpPr>
            <a:spLocks noGrp="1"/>
          </p:cNvSpPr>
          <p:nvPr>
            <p:ph type="body" idx="1"/>
          </p:nvPr>
        </p:nvSpPr>
        <p:spPr/>
        <p:txBody>
          <a:bodyPr/>
          <a:lstStyle/>
          <a:p>
            <a:r>
              <a:rPr lang="en-US" dirty="0"/>
              <a:t>(click 1) Construction plans are comprised of sections of drawings. Per the PPG, there is a specific order to the sequence and a two-digit number associated with each section. The graphic on this slide is an excerpt from the PPG manual section 1.2.1. </a:t>
            </a:r>
          </a:p>
          <a:p>
            <a:r>
              <a:rPr lang="en-US" dirty="0"/>
              <a:t>(click  2) Per the PPG, there are up to 60 sections of the plans. The numbering begins with “01”. Not every project will require all 60 sections. The need for various drawings will vary from project to project. </a:t>
            </a:r>
          </a:p>
        </p:txBody>
      </p:sp>
      <p:sp>
        <p:nvSpPr>
          <p:cNvPr id="4" name="Slide Number Placeholder 3">
            <a:extLst>
              <a:ext uri="{FF2B5EF4-FFF2-40B4-BE49-F238E27FC236}">
                <a16:creationId xmlns:a16="http://schemas.microsoft.com/office/drawing/2014/main" id="{B1768CF3-E7EB-7DC3-B705-72956C25B35D}"/>
              </a:ext>
            </a:extLst>
          </p:cNvPr>
          <p:cNvSpPr>
            <a:spLocks noGrp="1"/>
          </p:cNvSpPr>
          <p:nvPr>
            <p:ph type="sldNum" sz="quarter" idx="5"/>
          </p:nvPr>
        </p:nvSpPr>
        <p:spPr/>
        <p:txBody>
          <a:bodyPr/>
          <a:lstStyle/>
          <a:p>
            <a:fld id="{69D2F9AB-3C90-481E-8C34-4F549BF455D7}" type="slidenum">
              <a:rPr lang="en-US" noProof="0" smtClean="0"/>
              <a:t>27</a:t>
            </a:fld>
            <a:endParaRPr lang="en-US" noProof="0" dirty="0"/>
          </a:p>
        </p:txBody>
      </p:sp>
    </p:spTree>
    <p:extLst>
      <p:ext uri="{BB962C8B-B14F-4D97-AF65-F5344CB8AC3E}">
        <p14:creationId xmlns:p14="http://schemas.microsoft.com/office/powerpoint/2010/main" val="32178831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47595-8BF1-4084-70E9-EB4AC76228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BFC26C-B0DA-15BA-CC34-CD2C3056AF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D15F2E-2443-B73C-783E-3DCF9BCF181F}"/>
              </a:ext>
            </a:extLst>
          </p:cNvPr>
          <p:cNvSpPr>
            <a:spLocks noGrp="1"/>
          </p:cNvSpPr>
          <p:nvPr>
            <p:ph type="body" idx="1"/>
          </p:nvPr>
        </p:nvSpPr>
        <p:spPr/>
        <p:txBody>
          <a:bodyPr/>
          <a:lstStyle/>
          <a:p>
            <a:r>
              <a:rPr lang="en-US" dirty="0"/>
              <a:t>(click 1) Per the PPG, each plan sheet must be numbered using the format of 2 digits for the series number and 4 digits for the sheet number. There may be multiple sheets within a set of the series (aka section). Collectively, this is referred to as the drawing number. It is always found in the lower right corner of each plan sheet. The drawing numbers will be shown on every drawing and will never change after the final plans have been submitted to the Office of Bidding Administration. </a:t>
            </a:r>
          </a:p>
        </p:txBody>
      </p:sp>
      <p:sp>
        <p:nvSpPr>
          <p:cNvPr id="4" name="Slide Number Placeholder 3">
            <a:extLst>
              <a:ext uri="{FF2B5EF4-FFF2-40B4-BE49-F238E27FC236}">
                <a16:creationId xmlns:a16="http://schemas.microsoft.com/office/drawing/2014/main" id="{C38A3EDD-1269-2043-B79D-92A8F3DEBE02}"/>
              </a:ext>
            </a:extLst>
          </p:cNvPr>
          <p:cNvSpPr>
            <a:spLocks noGrp="1"/>
          </p:cNvSpPr>
          <p:nvPr>
            <p:ph type="sldNum" sz="quarter" idx="5"/>
          </p:nvPr>
        </p:nvSpPr>
        <p:spPr/>
        <p:txBody>
          <a:bodyPr/>
          <a:lstStyle/>
          <a:p>
            <a:fld id="{69D2F9AB-3C90-481E-8C34-4F549BF455D7}" type="slidenum">
              <a:rPr lang="en-US" noProof="0" smtClean="0"/>
              <a:t>28</a:t>
            </a:fld>
            <a:endParaRPr lang="en-US" noProof="0" dirty="0"/>
          </a:p>
        </p:txBody>
      </p:sp>
    </p:spTree>
    <p:extLst>
      <p:ext uri="{BB962C8B-B14F-4D97-AF65-F5344CB8AC3E}">
        <p14:creationId xmlns:p14="http://schemas.microsoft.com/office/powerpoint/2010/main" val="6217581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D8D6C-5BE8-BD43-79FE-505A88CD4A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24697E-3DAA-B5AE-2A17-2E3CEAC1F4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87540-5B37-C98D-E25F-549BBEE92444}"/>
              </a:ext>
            </a:extLst>
          </p:cNvPr>
          <p:cNvSpPr>
            <a:spLocks noGrp="1"/>
          </p:cNvSpPr>
          <p:nvPr>
            <p:ph type="body" idx="1"/>
          </p:nvPr>
        </p:nvSpPr>
        <p:spPr/>
        <p:txBody>
          <a:bodyPr/>
          <a:lstStyle/>
          <a:p>
            <a:r>
              <a:rPr lang="en-US" dirty="0"/>
              <a:t>(click 1) The index drawing is required for each set of construction drawings to identify the plan contents. Think of it as a table of content for the set of plans.  The index should list all plan sections. Drawings are grouped according to the sequence of the plans. In other words, the drawings are listed in numerical order by section.</a:t>
            </a:r>
          </a:p>
          <a:p>
            <a:endParaRPr lang="en-US" dirty="0"/>
          </a:p>
          <a:p>
            <a:r>
              <a:rPr lang="en-US" i="1" dirty="0"/>
              <a:t>[next slides will enlarge the image to make it easier to read]</a:t>
            </a:r>
            <a:endParaRPr lang="en-US" dirty="0"/>
          </a:p>
        </p:txBody>
      </p:sp>
      <p:sp>
        <p:nvSpPr>
          <p:cNvPr id="4" name="Slide Number Placeholder 3">
            <a:extLst>
              <a:ext uri="{FF2B5EF4-FFF2-40B4-BE49-F238E27FC236}">
                <a16:creationId xmlns:a16="http://schemas.microsoft.com/office/drawing/2014/main" id="{95F62534-2BEC-DA31-0563-98B50560AEA9}"/>
              </a:ext>
            </a:extLst>
          </p:cNvPr>
          <p:cNvSpPr>
            <a:spLocks noGrp="1"/>
          </p:cNvSpPr>
          <p:nvPr>
            <p:ph type="sldNum" sz="quarter" idx="5"/>
          </p:nvPr>
        </p:nvSpPr>
        <p:spPr/>
        <p:txBody>
          <a:bodyPr/>
          <a:lstStyle/>
          <a:p>
            <a:fld id="{69D2F9AB-3C90-481E-8C34-4F549BF455D7}" type="slidenum">
              <a:rPr lang="en-US" noProof="0" smtClean="0"/>
              <a:t>29</a:t>
            </a:fld>
            <a:endParaRPr lang="en-US" noProof="0" dirty="0"/>
          </a:p>
        </p:txBody>
      </p:sp>
    </p:spTree>
    <p:extLst>
      <p:ext uri="{BB962C8B-B14F-4D97-AF65-F5344CB8AC3E}">
        <p14:creationId xmlns:p14="http://schemas.microsoft.com/office/powerpoint/2010/main" val="38936420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BD8BE-8979-33D0-3F11-C43EC944AB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EE5438-99E9-CD47-C107-D35AE8BD6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6C90DD-6AC0-869D-8F16-67B1CCF2B247}"/>
              </a:ext>
            </a:extLst>
          </p:cNvPr>
          <p:cNvSpPr>
            <a:spLocks noGrp="1"/>
          </p:cNvSpPr>
          <p:nvPr>
            <p:ph type="body" idx="1"/>
          </p:nvPr>
        </p:nvSpPr>
        <p:spPr/>
        <p:txBody>
          <a:bodyPr/>
          <a:lstStyle/>
          <a:p>
            <a:r>
              <a:rPr lang="en-US" dirty="0"/>
              <a:t>(click 1) This is an example index drawing from PI 0009949. The series and the sheet numbers for the pages of each section are listed in numerical order. </a:t>
            </a:r>
          </a:p>
          <a:p>
            <a:endParaRPr lang="en-US" dirty="0"/>
          </a:p>
          <a:p>
            <a:r>
              <a:rPr lang="en-US" dirty="0"/>
              <a:t>[</a:t>
            </a:r>
            <a:r>
              <a:rPr lang="en-US" i="1" dirty="0"/>
              <a:t>next slide will zoom in and teach how to read the index</a:t>
            </a:r>
            <a:r>
              <a:rPr lang="en-US" dirty="0"/>
              <a:t>]</a:t>
            </a:r>
          </a:p>
          <a:p>
            <a:endParaRPr lang="en-US" dirty="0"/>
          </a:p>
        </p:txBody>
      </p:sp>
      <p:sp>
        <p:nvSpPr>
          <p:cNvPr id="4" name="Slide Number Placeholder 3">
            <a:extLst>
              <a:ext uri="{FF2B5EF4-FFF2-40B4-BE49-F238E27FC236}">
                <a16:creationId xmlns:a16="http://schemas.microsoft.com/office/drawing/2014/main" id="{BF88025F-4F72-C7BD-69CA-FCBD7E6F0DDE}"/>
              </a:ext>
            </a:extLst>
          </p:cNvPr>
          <p:cNvSpPr>
            <a:spLocks noGrp="1"/>
          </p:cNvSpPr>
          <p:nvPr>
            <p:ph type="sldNum" sz="quarter" idx="5"/>
          </p:nvPr>
        </p:nvSpPr>
        <p:spPr/>
        <p:txBody>
          <a:bodyPr/>
          <a:lstStyle/>
          <a:p>
            <a:fld id="{69D2F9AB-3C90-481E-8C34-4F549BF455D7}" type="slidenum">
              <a:rPr lang="en-US" noProof="0" smtClean="0"/>
              <a:t>30</a:t>
            </a:fld>
            <a:endParaRPr lang="en-US" noProof="0" dirty="0"/>
          </a:p>
        </p:txBody>
      </p:sp>
    </p:spTree>
    <p:extLst>
      <p:ext uri="{BB962C8B-B14F-4D97-AF65-F5344CB8AC3E}">
        <p14:creationId xmlns:p14="http://schemas.microsoft.com/office/powerpoint/2010/main" val="2614084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All projects that GDOT either designs or oversees the design work must follow the plan presentation guidelines. The PPG provides guidelines that are common to every section of the plans as well as specifics to a section of plans.  The PPG can be accessed on ROADS and is available for the anyone to use including designers outside of GDOT staff. </a:t>
            </a:r>
          </a:p>
        </p:txBody>
      </p:sp>
      <p:sp>
        <p:nvSpPr>
          <p:cNvPr id="4" name="Slide Number Placeholder 3"/>
          <p:cNvSpPr>
            <a:spLocks noGrp="1"/>
          </p:cNvSpPr>
          <p:nvPr>
            <p:ph type="sldNum" sz="quarter" idx="5"/>
          </p:nvPr>
        </p:nvSpPr>
        <p:spPr/>
        <p:txBody>
          <a:bodyPr/>
          <a:lstStyle/>
          <a:p>
            <a:fld id="{69D2F9AB-3C90-481E-8C34-4F549BF455D7}" type="slidenum">
              <a:rPr lang="en-US" noProof="0" smtClean="0"/>
              <a:t>4</a:t>
            </a:fld>
            <a:endParaRPr lang="en-US" noProof="0" dirty="0"/>
          </a:p>
        </p:txBody>
      </p:sp>
    </p:spTree>
    <p:extLst>
      <p:ext uri="{BB962C8B-B14F-4D97-AF65-F5344CB8AC3E}">
        <p14:creationId xmlns:p14="http://schemas.microsoft.com/office/powerpoint/2010/main" val="609563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E72E-652D-9E24-97FD-5A9C03DA16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F1D757-25F8-BF44-602E-D356587FC5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DCA9B-7715-691F-1329-A044FAF35B87}"/>
              </a:ext>
            </a:extLst>
          </p:cNvPr>
          <p:cNvSpPr>
            <a:spLocks noGrp="1"/>
          </p:cNvSpPr>
          <p:nvPr>
            <p:ph type="body" idx="1"/>
          </p:nvPr>
        </p:nvSpPr>
        <p:spPr/>
        <p:txBody>
          <a:bodyPr/>
          <a:lstStyle/>
          <a:p>
            <a:r>
              <a:rPr lang="en-US" dirty="0"/>
              <a:t>(click 1) The index is telling the contractor that there 2 plan sheets in the Index section of the plans. </a:t>
            </a:r>
          </a:p>
          <a:p>
            <a:r>
              <a:rPr lang="en-US" dirty="0"/>
              <a:t>(click 2)  The index is telling the contractor that there are no 12 series drawings. Also, it is letting them know that there are 6 drawings for the mainline plans.</a:t>
            </a:r>
          </a:p>
          <a:p>
            <a:r>
              <a:rPr lang="en-US" dirty="0"/>
              <a:t>(click 3) As a PM, when receiving the plans, the </a:t>
            </a:r>
            <a:r>
              <a:rPr lang="en-US" dirty="0" err="1"/>
              <a:t>dgn</a:t>
            </a:r>
            <a:r>
              <a:rPr lang="en-US" dirty="0"/>
              <a:t> and pdf files should be cross reference with the index drawing to ensure that all files have been provided. </a:t>
            </a:r>
          </a:p>
          <a:p>
            <a:endParaRPr lang="en-US" dirty="0"/>
          </a:p>
        </p:txBody>
      </p:sp>
      <p:sp>
        <p:nvSpPr>
          <p:cNvPr id="4" name="Slide Number Placeholder 3">
            <a:extLst>
              <a:ext uri="{FF2B5EF4-FFF2-40B4-BE49-F238E27FC236}">
                <a16:creationId xmlns:a16="http://schemas.microsoft.com/office/drawing/2014/main" id="{EE754EC7-127A-328D-3C72-BA97F4031C48}"/>
              </a:ext>
            </a:extLst>
          </p:cNvPr>
          <p:cNvSpPr>
            <a:spLocks noGrp="1"/>
          </p:cNvSpPr>
          <p:nvPr>
            <p:ph type="sldNum" sz="quarter" idx="5"/>
          </p:nvPr>
        </p:nvSpPr>
        <p:spPr/>
        <p:txBody>
          <a:bodyPr/>
          <a:lstStyle/>
          <a:p>
            <a:fld id="{69D2F9AB-3C90-481E-8C34-4F549BF455D7}" type="slidenum">
              <a:rPr lang="en-US" noProof="0" smtClean="0"/>
              <a:t>31</a:t>
            </a:fld>
            <a:endParaRPr lang="en-US" noProof="0" dirty="0"/>
          </a:p>
        </p:txBody>
      </p:sp>
    </p:spTree>
    <p:extLst>
      <p:ext uri="{BB962C8B-B14F-4D97-AF65-F5344CB8AC3E}">
        <p14:creationId xmlns:p14="http://schemas.microsoft.com/office/powerpoint/2010/main" val="125080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CB09E-6008-2E54-E9E8-D785DDD15D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8AB085-D6D4-B61A-2B8A-0BB22740A8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922C58-A21B-6DC1-31C6-1663432CB0D0}"/>
              </a:ext>
            </a:extLst>
          </p:cNvPr>
          <p:cNvSpPr>
            <a:spLocks noGrp="1"/>
          </p:cNvSpPr>
          <p:nvPr>
            <p:ph type="body" idx="1"/>
          </p:nvPr>
        </p:nvSpPr>
        <p:spPr/>
        <p:txBody>
          <a:bodyPr/>
          <a:lstStyle/>
          <a:p>
            <a:r>
              <a:rPr lang="en-US" dirty="0"/>
              <a:t>(click 1) As previously discussed, the drawing number is located in the lower right corner of every plan sheet. Even the index sheet has a drawing number. By referencing, the index information, the contractor will know that this is the first of two plan sheets for this section. </a:t>
            </a:r>
          </a:p>
        </p:txBody>
      </p:sp>
      <p:sp>
        <p:nvSpPr>
          <p:cNvPr id="4" name="Slide Number Placeholder 3">
            <a:extLst>
              <a:ext uri="{FF2B5EF4-FFF2-40B4-BE49-F238E27FC236}">
                <a16:creationId xmlns:a16="http://schemas.microsoft.com/office/drawing/2014/main" id="{22FBF620-D08F-6943-15BD-28DCA81E2466}"/>
              </a:ext>
            </a:extLst>
          </p:cNvPr>
          <p:cNvSpPr>
            <a:spLocks noGrp="1"/>
          </p:cNvSpPr>
          <p:nvPr>
            <p:ph type="sldNum" sz="quarter" idx="5"/>
          </p:nvPr>
        </p:nvSpPr>
        <p:spPr/>
        <p:txBody>
          <a:bodyPr/>
          <a:lstStyle/>
          <a:p>
            <a:fld id="{69D2F9AB-3C90-481E-8C34-4F549BF455D7}" type="slidenum">
              <a:rPr lang="en-US" noProof="0" smtClean="0"/>
              <a:t>32</a:t>
            </a:fld>
            <a:endParaRPr lang="en-US" noProof="0" dirty="0"/>
          </a:p>
        </p:txBody>
      </p:sp>
    </p:spTree>
    <p:extLst>
      <p:ext uri="{BB962C8B-B14F-4D97-AF65-F5344CB8AC3E}">
        <p14:creationId xmlns:p14="http://schemas.microsoft.com/office/powerpoint/2010/main" val="1627479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5F99E-1F0B-D2EB-5501-7987221B0C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AC7947-A05A-A2B0-1345-EF3636A03E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8E3F98-D6F8-C800-415F-EBFCA6981E89}"/>
              </a:ext>
            </a:extLst>
          </p:cNvPr>
          <p:cNvSpPr>
            <a:spLocks noGrp="1"/>
          </p:cNvSpPr>
          <p:nvPr>
            <p:ph type="body" idx="1"/>
          </p:nvPr>
        </p:nvSpPr>
        <p:spPr/>
        <p:txBody>
          <a:bodyPr/>
          <a:lstStyle/>
          <a:p>
            <a:r>
              <a:rPr lang="en-US" dirty="0"/>
              <a:t>(click 1) All drawings (aka plans) must include the following standards: Using English units. For example, measurement is in feet and inches. </a:t>
            </a:r>
          </a:p>
          <a:p>
            <a:endParaRPr lang="en-US" dirty="0"/>
          </a:p>
          <a:p>
            <a:r>
              <a:rPr lang="en-US" dirty="0"/>
              <a:t>(click 2) The plan sheets must provide a scale to understand the true measurements of the design. The scale is to be consistent through out the plans. For example, a project may have 1 inch equals 40 feet. Therefore, if using a ruler on the plan sheet, if the segment of roadway is 8 inches long, this would be equivalent to 320 feet.</a:t>
            </a:r>
          </a:p>
          <a:p>
            <a:endParaRPr lang="en-US" dirty="0"/>
          </a:p>
          <a:p>
            <a:r>
              <a:rPr lang="en-US" dirty="0"/>
              <a:t>(click 3) A title block is required on each drawing. The block must include drawing number, PI number, U.S. &amp; State route numbers with names of these roads. </a:t>
            </a:r>
          </a:p>
        </p:txBody>
      </p:sp>
      <p:sp>
        <p:nvSpPr>
          <p:cNvPr id="4" name="Slide Number Placeholder 3">
            <a:extLst>
              <a:ext uri="{FF2B5EF4-FFF2-40B4-BE49-F238E27FC236}">
                <a16:creationId xmlns:a16="http://schemas.microsoft.com/office/drawing/2014/main" id="{D5D5F5BD-74B6-211B-71B2-F6610CB491B3}"/>
              </a:ext>
            </a:extLst>
          </p:cNvPr>
          <p:cNvSpPr>
            <a:spLocks noGrp="1"/>
          </p:cNvSpPr>
          <p:nvPr>
            <p:ph type="sldNum" sz="quarter" idx="5"/>
          </p:nvPr>
        </p:nvSpPr>
        <p:spPr/>
        <p:txBody>
          <a:bodyPr/>
          <a:lstStyle/>
          <a:p>
            <a:fld id="{69D2F9AB-3C90-481E-8C34-4F549BF455D7}" type="slidenum">
              <a:rPr lang="en-US" noProof="0" smtClean="0"/>
              <a:t>5</a:t>
            </a:fld>
            <a:endParaRPr lang="en-US" noProof="0" dirty="0"/>
          </a:p>
        </p:txBody>
      </p:sp>
    </p:spTree>
    <p:extLst>
      <p:ext uri="{BB962C8B-B14F-4D97-AF65-F5344CB8AC3E}">
        <p14:creationId xmlns:p14="http://schemas.microsoft.com/office/powerpoint/2010/main" val="2748342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E9530-CB08-FE3B-9201-8D54FAD4EF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B7EAFF-F8F2-0385-3C7A-03DBDAB3E4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822B0B-8B18-521C-B5EC-A69038CD5D29}"/>
              </a:ext>
            </a:extLst>
          </p:cNvPr>
          <p:cNvSpPr>
            <a:spLocks noGrp="1"/>
          </p:cNvSpPr>
          <p:nvPr>
            <p:ph type="body" idx="1"/>
          </p:nvPr>
        </p:nvSpPr>
        <p:spPr/>
        <p:txBody>
          <a:bodyPr/>
          <a:lstStyle/>
          <a:p>
            <a:r>
              <a:rPr lang="en-US" dirty="0"/>
              <a:t>(click 1) This is a line down the center of the proposed roadway that has increasing station numbers running from left to right. This will be discussed further on future slides.</a:t>
            </a:r>
          </a:p>
        </p:txBody>
      </p:sp>
      <p:sp>
        <p:nvSpPr>
          <p:cNvPr id="4" name="Slide Number Placeholder 3">
            <a:extLst>
              <a:ext uri="{FF2B5EF4-FFF2-40B4-BE49-F238E27FC236}">
                <a16:creationId xmlns:a16="http://schemas.microsoft.com/office/drawing/2014/main" id="{43089839-94B5-DAE2-7B55-A021EEF97DC4}"/>
              </a:ext>
            </a:extLst>
          </p:cNvPr>
          <p:cNvSpPr>
            <a:spLocks noGrp="1"/>
          </p:cNvSpPr>
          <p:nvPr>
            <p:ph type="sldNum" sz="quarter" idx="5"/>
          </p:nvPr>
        </p:nvSpPr>
        <p:spPr/>
        <p:txBody>
          <a:bodyPr/>
          <a:lstStyle/>
          <a:p>
            <a:fld id="{69D2F9AB-3C90-481E-8C34-4F549BF455D7}" type="slidenum">
              <a:rPr lang="en-US" noProof="0" smtClean="0"/>
              <a:t>6</a:t>
            </a:fld>
            <a:endParaRPr lang="en-US" noProof="0" dirty="0"/>
          </a:p>
        </p:txBody>
      </p:sp>
    </p:spTree>
    <p:extLst>
      <p:ext uri="{BB962C8B-B14F-4D97-AF65-F5344CB8AC3E}">
        <p14:creationId xmlns:p14="http://schemas.microsoft.com/office/powerpoint/2010/main" val="446936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83601-33EE-749F-F01B-992F9EE292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653518-AFAE-4524-A962-86590B31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3DAA23-D9F6-FADB-2531-33981E1A24DC}"/>
              </a:ext>
            </a:extLst>
          </p:cNvPr>
          <p:cNvSpPr>
            <a:spLocks noGrp="1"/>
          </p:cNvSpPr>
          <p:nvPr>
            <p:ph type="body" idx="1"/>
          </p:nvPr>
        </p:nvSpPr>
        <p:spPr/>
        <p:txBody>
          <a:bodyPr/>
          <a:lstStyle/>
          <a:p>
            <a:r>
              <a:rPr lang="en-US" dirty="0"/>
              <a:t>(click 1) A North arrow is placed on the upper part of the drawing. The reader must be able to orient the direction of the project. </a:t>
            </a:r>
          </a:p>
          <a:p>
            <a:endParaRPr lang="en-US" dirty="0"/>
          </a:p>
          <a:p>
            <a:r>
              <a:rPr lang="en-US" dirty="0"/>
              <a:t>(click 2) The text on the plan sheet should be read horizontal from left to right. When the text needs to be vertical, it should be placed parallel to the right edge of the drawing, reading from bottom to top of the drawing.  These are not all of the PPG standards but are the ones that the PM should be reviewing when looking at a plan sheet. </a:t>
            </a:r>
          </a:p>
        </p:txBody>
      </p:sp>
      <p:sp>
        <p:nvSpPr>
          <p:cNvPr id="4" name="Slide Number Placeholder 3">
            <a:extLst>
              <a:ext uri="{FF2B5EF4-FFF2-40B4-BE49-F238E27FC236}">
                <a16:creationId xmlns:a16="http://schemas.microsoft.com/office/drawing/2014/main" id="{7E999207-CD92-FE84-9D95-425FD7100137}"/>
              </a:ext>
            </a:extLst>
          </p:cNvPr>
          <p:cNvSpPr>
            <a:spLocks noGrp="1"/>
          </p:cNvSpPr>
          <p:nvPr>
            <p:ph type="sldNum" sz="quarter" idx="5"/>
          </p:nvPr>
        </p:nvSpPr>
        <p:spPr/>
        <p:txBody>
          <a:bodyPr/>
          <a:lstStyle/>
          <a:p>
            <a:fld id="{69D2F9AB-3C90-481E-8C34-4F549BF455D7}" type="slidenum">
              <a:rPr lang="en-US" noProof="0" smtClean="0"/>
              <a:t>7</a:t>
            </a:fld>
            <a:endParaRPr lang="en-US" noProof="0" dirty="0"/>
          </a:p>
        </p:txBody>
      </p:sp>
    </p:spTree>
    <p:extLst>
      <p:ext uri="{BB962C8B-B14F-4D97-AF65-F5344CB8AC3E}">
        <p14:creationId xmlns:p14="http://schemas.microsoft.com/office/powerpoint/2010/main" val="1897959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47F4D-9056-E52A-3E80-0FA0216473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E0CAE4-9133-2838-EAE2-1913A53067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4782A-33CC-0023-362E-9A23D0B17692}"/>
              </a:ext>
            </a:extLst>
          </p:cNvPr>
          <p:cNvSpPr>
            <a:spLocks noGrp="1"/>
          </p:cNvSpPr>
          <p:nvPr>
            <p:ph type="body" idx="1"/>
          </p:nvPr>
        </p:nvSpPr>
        <p:spPr/>
        <p:txBody>
          <a:bodyPr/>
          <a:lstStyle/>
          <a:p>
            <a:r>
              <a:rPr lang="en-US" dirty="0"/>
              <a:t>(click 1) Every set of plans has a coversheet. We will discuss some of the information that is required. Refer to the PPG for the complete list of requirements. The coversheet must include the name of the project owner.  This is usually GDOT but could be another entity.</a:t>
            </a:r>
          </a:p>
          <a:p>
            <a:endParaRPr lang="en-US" dirty="0"/>
          </a:p>
          <a:p>
            <a:r>
              <a:rPr lang="en-US" dirty="0"/>
              <a:t>(click 2) The project description which matches the name listed on the PSR is included on the coversheet. </a:t>
            </a:r>
          </a:p>
          <a:p>
            <a:endParaRPr lang="en-US" dirty="0"/>
          </a:p>
          <a:p>
            <a:r>
              <a:rPr lang="en-US" dirty="0"/>
              <a:t>(click 3) The project number for older projects is included as well as the P.I. number and a list of any state or federal routes that the project involves. </a:t>
            </a:r>
          </a:p>
          <a:p>
            <a:endParaRPr lang="en-US" dirty="0"/>
          </a:p>
          <a:p>
            <a:r>
              <a:rPr lang="en-US" dirty="0"/>
              <a:t>(click 4) The county or counties where the project is located is also on the coversheet.</a:t>
            </a:r>
          </a:p>
        </p:txBody>
      </p:sp>
      <p:sp>
        <p:nvSpPr>
          <p:cNvPr id="4" name="Slide Number Placeholder 3">
            <a:extLst>
              <a:ext uri="{FF2B5EF4-FFF2-40B4-BE49-F238E27FC236}">
                <a16:creationId xmlns:a16="http://schemas.microsoft.com/office/drawing/2014/main" id="{45AF6872-1B54-788A-3E8D-4E23315E4C0D}"/>
              </a:ext>
            </a:extLst>
          </p:cNvPr>
          <p:cNvSpPr>
            <a:spLocks noGrp="1"/>
          </p:cNvSpPr>
          <p:nvPr>
            <p:ph type="sldNum" sz="quarter" idx="5"/>
          </p:nvPr>
        </p:nvSpPr>
        <p:spPr/>
        <p:txBody>
          <a:bodyPr/>
          <a:lstStyle/>
          <a:p>
            <a:fld id="{69D2F9AB-3C90-481E-8C34-4F549BF455D7}" type="slidenum">
              <a:rPr lang="en-US" noProof="0" smtClean="0"/>
              <a:t>8</a:t>
            </a:fld>
            <a:endParaRPr lang="en-US" noProof="0" dirty="0"/>
          </a:p>
        </p:txBody>
      </p:sp>
    </p:spTree>
    <p:extLst>
      <p:ext uri="{BB962C8B-B14F-4D97-AF65-F5344CB8AC3E}">
        <p14:creationId xmlns:p14="http://schemas.microsoft.com/office/powerpoint/2010/main" val="3287613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36500-BB61-5E40-3A86-0B23741BB7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DA4098-84C2-5F74-89D1-DAAB759291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FB8E24-8CED-C5CC-75C2-DBB5BCEDD4CA}"/>
              </a:ext>
            </a:extLst>
          </p:cNvPr>
          <p:cNvSpPr>
            <a:spLocks noGrp="1"/>
          </p:cNvSpPr>
          <p:nvPr>
            <p:ph type="body" idx="1"/>
          </p:nvPr>
        </p:nvSpPr>
        <p:spPr/>
        <p:txBody>
          <a:bodyPr/>
          <a:lstStyle/>
          <a:p>
            <a:r>
              <a:rPr lang="en-US" dirty="0"/>
              <a:t>(click 1) There is a table that provides length information related to net roadway length, net bridge length, net project length, etc. </a:t>
            </a:r>
          </a:p>
          <a:p>
            <a:endParaRPr lang="en-US" dirty="0"/>
          </a:p>
          <a:p>
            <a:r>
              <a:rPr lang="en-US" dirty="0"/>
              <a:t>(click 2) A table is included that is used to document revisions to the plans after they have been approved as a final set of plans. </a:t>
            </a:r>
          </a:p>
          <a:p>
            <a:endParaRPr lang="en-US" dirty="0"/>
          </a:p>
          <a:p>
            <a:r>
              <a:rPr lang="en-US" dirty="0"/>
              <a:t>(click 3) The project’s graphic must be oriented with north at the top of the drawing. To ensure that it is oriented correctly, a north arrow is included. </a:t>
            </a:r>
          </a:p>
        </p:txBody>
      </p:sp>
      <p:sp>
        <p:nvSpPr>
          <p:cNvPr id="4" name="Slide Number Placeholder 3">
            <a:extLst>
              <a:ext uri="{FF2B5EF4-FFF2-40B4-BE49-F238E27FC236}">
                <a16:creationId xmlns:a16="http://schemas.microsoft.com/office/drawing/2014/main" id="{8120AD28-99C8-C32B-8B0B-E38D2A6FFDE5}"/>
              </a:ext>
            </a:extLst>
          </p:cNvPr>
          <p:cNvSpPr>
            <a:spLocks noGrp="1"/>
          </p:cNvSpPr>
          <p:nvPr>
            <p:ph type="sldNum" sz="quarter" idx="5"/>
          </p:nvPr>
        </p:nvSpPr>
        <p:spPr/>
        <p:txBody>
          <a:bodyPr/>
          <a:lstStyle/>
          <a:p>
            <a:fld id="{69D2F9AB-3C90-481E-8C34-4F549BF455D7}" type="slidenum">
              <a:rPr lang="en-US" noProof="0" smtClean="0"/>
              <a:t>9</a:t>
            </a:fld>
            <a:endParaRPr lang="en-US" noProof="0" dirty="0"/>
          </a:p>
        </p:txBody>
      </p:sp>
    </p:spTree>
    <p:extLst>
      <p:ext uri="{BB962C8B-B14F-4D97-AF65-F5344CB8AC3E}">
        <p14:creationId xmlns:p14="http://schemas.microsoft.com/office/powerpoint/2010/main" val="1235129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2ED5C-0946-7E1D-9F2F-B1BF19AB32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37ADF4-2637-C0B4-C847-6F972A9903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ADE00-04C6-D130-AEAF-7D1F875F5B5D}"/>
              </a:ext>
            </a:extLst>
          </p:cNvPr>
          <p:cNvSpPr>
            <a:spLocks noGrp="1"/>
          </p:cNvSpPr>
          <p:nvPr>
            <p:ph type="body" idx="1"/>
          </p:nvPr>
        </p:nvSpPr>
        <p:spPr/>
        <p:txBody>
          <a:bodyPr/>
          <a:lstStyle/>
          <a:p>
            <a:r>
              <a:rPr lang="en-US" dirty="0"/>
              <a:t>(click 1) In the center of the coversheet, a graphic representation of the project is shown. </a:t>
            </a:r>
          </a:p>
          <a:p>
            <a:endParaRPr lang="en-US" dirty="0"/>
          </a:p>
          <a:p>
            <a:r>
              <a:rPr lang="en-US" dirty="0"/>
              <a:t>(click 2) The congressional district and the % of the project located in each district is included. This is because the GDOT Transportation Board members represent the different congressional districts. </a:t>
            </a:r>
          </a:p>
          <a:p>
            <a:endParaRPr lang="en-US" dirty="0"/>
          </a:p>
          <a:p>
            <a:r>
              <a:rPr lang="en-US" dirty="0"/>
              <a:t>(click 3) There is a section for the designer of the project. If it is designed by GDOT in-house, then it is the design engineer’s name. If it is designed by a consultant, it is the consulting firm and designer. The engineer must mark the plans with their professional engineering stamp. </a:t>
            </a:r>
          </a:p>
        </p:txBody>
      </p:sp>
      <p:sp>
        <p:nvSpPr>
          <p:cNvPr id="4" name="Slide Number Placeholder 3">
            <a:extLst>
              <a:ext uri="{FF2B5EF4-FFF2-40B4-BE49-F238E27FC236}">
                <a16:creationId xmlns:a16="http://schemas.microsoft.com/office/drawing/2014/main" id="{B3146F4E-6446-E73A-8145-A8AA5744ACA4}"/>
              </a:ext>
            </a:extLst>
          </p:cNvPr>
          <p:cNvSpPr>
            <a:spLocks noGrp="1"/>
          </p:cNvSpPr>
          <p:nvPr>
            <p:ph type="sldNum" sz="quarter" idx="5"/>
          </p:nvPr>
        </p:nvSpPr>
        <p:spPr/>
        <p:txBody>
          <a:bodyPr/>
          <a:lstStyle/>
          <a:p>
            <a:fld id="{69D2F9AB-3C90-481E-8C34-4F549BF455D7}" type="slidenum">
              <a:rPr lang="en-US" noProof="0" smtClean="0"/>
              <a:t>10</a:t>
            </a:fld>
            <a:endParaRPr lang="en-US" noProof="0" dirty="0"/>
          </a:p>
        </p:txBody>
      </p:sp>
    </p:spTree>
    <p:extLst>
      <p:ext uri="{BB962C8B-B14F-4D97-AF65-F5344CB8AC3E}">
        <p14:creationId xmlns:p14="http://schemas.microsoft.com/office/powerpoint/2010/main" val="339244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10/29/2025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graphicFrame>
        <p:nvGraphicFramePr>
          <p:cNvPr id="23" name="Table 8">
            <a:extLst>
              <a:ext uri="{FF2B5EF4-FFF2-40B4-BE49-F238E27FC236}">
                <a16:creationId xmlns:a16="http://schemas.microsoft.com/office/drawing/2014/main" id="{EBF8DFED-2B0F-8F5E-DBAA-98D765435F3E}"/>
              </a:ext>
              <a:ext uri="{C183D7F6-B498-43B3-948B-1728B52AA6E4}">
                <adec:decorative xmlns:adec="http://schemas.microsoft.com/office/drawing/2017/decorative" val="1"/>
              </a:ext>
            </a:extLst>
          </p:cNvPr>
          <p:cNvGraphicFramePr>
            <a:graphicFrameLocks noGrp="1"/>
          </p:cNvGraphicFramePr>
          <p:nvPr userDrawn="1">
            <p:extLst>
              <p:ext uri="{D42A27DB-BD31-4B8C-83A1-F6EECF244321}">
                <p14:modId xmlns:p14="http://schemas.microsoft.com/office/powerpoint/2010/main" val="3864638672"/>
              </p:ext>
            </p:extLst>
          </p:nvPr>
        </p:nvGraphicFramePr>
        <p:xfrm>
          <a:off x="434810" y="420624"/>
          <a:ext cx="11322380" cy="6016752"/>
        </p:xfrm>
        <a:graphic>
          <a:graphicData uri="http://schemas.openxmlformats.org/drawingml/2006/table">
            <a:tbl>
              <a:tblPr bandRow="1">
                <a:tableStyleId>{5C22544A-7EE6-4342-B048-85BDC9FD1C3A}</a:tableStyleId>
              </a:tblPr>
              <a:tblGrid>
                <a:gridCol w="566119">
                  <a:extLst>
                    <a:ext uri="{9D8B030D-6E8A-4147-A177-3AD203B41FA5}">
                      <a16:colId xmlns:a16="http://schemas.microsoft.com/office/drawing/2014/main" val="3227434602"/>
                    </a:ext>
                  </a:extLst>
                </a:gridCol>
                <a:gridCol w="566119">
                  <a:extLst>
                    <a:ext uri="{9D8B030D-6E8A-4147-A177-3AD203B41FA5}">
                      <a16:colId xmlns:a16="http://schemas.microsoft.com/office/drawing/2014/main" val="3419189744"/>
                    </a:ext>
                  </a:extLst>
                </a:gridCol>
                <a:gridCol w="566119">
                  <a:extLst>
                    <a:ext uri="{9D8B030D-6E8A-4147-A177-3AD203B41FA5}">
                      <a16:colId xmlns:a16="http://schemas.microsoft.com/office/drawing/2014/main" val="2679191072"/>
                    </a:ext>
                  </a:extLst>
                </a:gridCol>
                <a:gridCol w="566119">
                  <a:extLst>
                    <a:ext uri="{9D8B030D-6E8A-4147-A177-3AD203B41FA5}">
                      <a16:colId xmlns:a16="http://schemas.microsoft.com/office/drawing/2014/main" val="2978856169"/>
                    </a:ext>
                  </a:extLst>
                </a:gridCol>
                <a:gridCol w="566119">
                  <a:extLst>
                    <a:ext uri="{9D8B030D-6E8A-4147-A177-3AD203B41FA5}">
                      <a16:colId xmlns:a16="http://schemas.microsoft.com/office/drawing/2014/main" val="3275508775"/>
                    </a:ext>
                  </a:extLst>
                </a:gridCol>
                <a:gridCol w="566119">
                  <a:extLst>
                    <a:ext uri="{9D8B030D-6E8A-4147-A177-3AD203B41FA5}">
                      <a16:colId xmlns:a16="http://schemas.microsoft.com/office/drawing/2014/main" val="2818438643"/>
                    </a:ext>
                  </a:extLst>
                </a:gridCol>
                <a:gridCol w="566119">
                  <a:extLst>
                    <a:ext uri="{9D8B030D-6E8A-4147-A177-3AD203B41FA5}">
                      <a16:colId xmlns:a16="http://schemas.microsoft.com/office/drawing/2014/main" val="4103063430"/>
                    </a:ext>
                  </a:extLst>
                </a:gridCol>
                <a:gridCol w="566119">
                  <a:extLst>
                    <a:ext uri="{9D8B030D-6E8A-4147-A177-3AD203B41FA5}">
                      <a16:colId xmlns:a16="http://schemas.microsoft.com/office/drawing/2014/main" val="1109330882"/>
                    </a:ext>
                  </a:extLst>
                </a:gridCol>
                <a:gridCol w="566119">
                  <a:extLst>
                    <a:ext uri="{9D8B030D-6E8A-4147-A177-3AD203B41FA5}">
                      <a16:colId xmlns:a16="http://schemas.microsoft.com/office/drawing/2014/main" val="4218281584"/>
                    </a:ext>
                  </a:extLst>
                </a:gridCol>
                <a:gridCol w="566119">
                  <a:extLst>
                    <a:ext uri="{9D8B030D-6E8A-4147-A177-3AD203B41FA5}">
                      <a16:colId xmlns:a16="http://schemas.microsoft.com/office/drawing/2014/main" val="1611426398"/>
                    </a:ext>
                  </a:extLst>
                </a:gridCol>
                <a:gridCol w="566119">
                  <a:extLst>
                    <a:ext uri="{9D8B030D-6E8A-4147-A177-3AD203B41FA5}">
                      <a16:colId xmlns:a16="http://schemas.microsoft.com/office/drawing/2014/main" val="503927227"/>
                    </a:ext>
                  </a:extLst>
                </a:gridCol>
                <a:gridCol w="566119">
                  <a:extLst>
                    <a:ext uri="{9D8B030D-6E8A-4147-A177-3AD203B41FA5}">
                      <a16:colId xmlns:a16="http://schemas.microsoft.com/office/drawing/2014/main" val="2015270961"/>
                    </a:ext>
                  </a:extLst>
                </a:gridCol>
                <a:gridCol w="566119">
                  <a:extLst>
                    <a:ext uri="{9D8B030D-6E8A-4147-A177-3AD203B41FA5}">
                      <a16:colId xmlns:a16="http://schemas.microsoft.com/office/drawing/2014/main" val="342415256"/>
                    </a:ext>
                  </a:extLst>
                </a:gridCol>
                <a:gridCol w="566119">
                  <a:extLst>
                    <a:ext uri="{9D8B030D-6E8A-4147-A177-3AD203B41FA5}">
                      <a16:colId xmlns:a16="http://schemas.microsoft.com/office/drawing/2014/main" val="3483353207"/>
                    </a:ext>
                  </a:extLst>
                </a:gridCol>
                <a:gridCol w="566119">
                  <a:extLst>
                    <a:ext uri="{9D8B030D-6E8A-4147-A177-3AD203B41FA5}">
                      <a16:colId xmlns:a16="http://schemas.microsoft.com/office/drawing/2014/main" val="2092302351"/>
                    </a:ext>
                  </a:extLst>
                </a:gridCol>
                <a:gridCol w="566119">
                  <a:extLst>
                    <a:ext uri="{9D8B030D-6E8A-4147-A177-3AD203B41FA5}">
                      <a16:colId xmlns:a16="http://schemas.microsoft.com/office/drawing/2014/main" val="3068012968"/>
                    </a:ext>
                  </a:extLst>
                </a:gridCol>
                <a:gridCol w="566119">
                  <a:extLst>
                    <a:ext uri="{9D8B030D-6E8A-4147-A177-3AD203B41FA5}">
                      <a16:colId xmlns:a16="http://schemas.microsoft.com/office/drawing/2014/main" val="2258278874"/>
                    </a:ext>
                  </a:extLst>
                </a:gridCol>
                <a:gridCol w="566119">
                  <a:extLst>
                    <a:ext uri="{9D8B030D-6E8A-4147-A177-3AD203B41FA5}">
                      <a16:colId xmlns:a16="http://schemas.microsoft.com/office/drawing/2014/main" val="1953257001"/>
                    </a:ext>
                  </a:extLst>
                </a:gridCol>
                <a:gridCol w="566119">
                  <a:extLst>
                    <a:ext uri="{9D8B030D-6E8A-4147-A177-3AD203B41FA5}">
                      <a16:colId xmlns:a16="http://schemas.microsoft.com/office/drawing/2014/main" val="539162799"/>
                    </a:ext>
                  </a:extLst>
                </a:gridCol>
                <a:gridCol w="566119">
                  <a:extLst>
                    <a:ext uri="{9D8B030D-6E8A-4147-A177-3AD203B41FA5}">
                      <a16:colId xmlns:a16="http://schemas.microsoft.com/office/drawing/2014/main" val="1367589565"/>
                    </a:ext>
                  </a:extLst>
                </a:gridCol>
              </a:tblGrid>
              <a:tr h="859536">
                <a:tc gridSpan="20">
                  <a:txBody>
                    <a:bodyPr/>
                    <a:lstStyle/>
                    <a:p>
                      <a:endParaRPr 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dirty="0"/>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T w="38100" cap="flat" cmpd="sng" algn="ctr">
                      <a:solidFill>
                        <a:schemeClr val="bg1"/>
                      </a:solidFill>
                      <a:prstDash val="solid"/>
                      <a:round/>
                      <a:headEnd type="none" w="med" len="med"/>
                      <a:tailEnd type="none" w="med" len="med"/>
                    </a:lnT>
                    <a:noFill/>
                  </a:tcPr>
                </a:tc>
                <a:tc hMerge="1">
                  <a:txBody>
                    <a:bodyPr/>
                    <a:lstStyle/>
                    <a:p>
                      <a:endParaRPr lang="en-US"/>
                    </a:p>
                  </a:txBody>
                  <a:tcPr/>
                </a:tc>
                <a:tc hMerge="1">
                  <a:txBody>
                    <a:bodyPr/>
                    <a:lstStyle/>
                    <a:p>
                      <a:endParaRPr lang="en-US"/>
                    </a:p>
                  </a:txBody>
                  <a:tcP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noFill/>
                  </a:tcPr>
                </a:tc>
                <a:tc hMerge="1">
                  <a:txBody>
                    <a:bodyPr/>
                    <a:lstStyle/>
                    <a:p>
                      <a:endParaRPr lang="en-US"/>
                    </a:p>
                  </a:txBody>
                  <a:tcPr/>
                </a:tc>
                <a:extLst>
                  <a:ext uri="{0D108BD9-81ED-4DB2-BD59-A6C34878D82A}">
                    <a16:rowId xmlns:a16="http://schemas.microsoft.com/office/drawing/2014/main" val="218664993"/>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368612509"/>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3762521216"/>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1238400337"/>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760747136"/>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479772814"/>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3877978386"/>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3037604750"/>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911027561"/>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2342850680"/>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2575912702"/>
                  </a:ext>
                </a:extLst>
              </a:tr>
              <a:tr h="429768">
                <a:tc>
                  <a:txBody>
                    <a:bodyPr/>
                    <a:lstStyle/>
                    <a:p>
                      <a:endParaRPr lang="en-US" dirty="0"/>
                    </a:p>
                  </a:txBody>
                  <a:tcPr>
                    <a:lnL w="38100" cap="flat" cmpd="sng" algn="ctr">
                      <a:solidFill>
                        <a:schemeClr val="bg1"/>
                      </a:solidFill>
                      <a:prstDash val="solid"/>
                      <a:round/>
                      <a:headEnd type="none" w="med" len="med"/>
                      <a:tailEnd type="none" w="med" len="med"/>
                    </a:lnL>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noFill/>
                  </a:tcPr>
                </a:tc>
                <a:tc>
                  <a:txBody>
                    <a:bodyPr/>
                    <a:lstStyle/>
                    <a:p>
                      <a:endParaRPr lang="en-US" dirty="0"/>
                    </a:p>
                  </a:txBody>
                  <a:tcPr>
                    <a:lnR w="12700" cap="flat" cmpd="sng" algn="ctr">
                      <a:solidFill>
                        <a:schemeClr val="bg1"/>
                      </a:solidFill>
                      <a:prstDash val="solid"/>
                      <a:round/>
                      <a:headEnd type="none" w="med" len="med"/>
                      <a:tailEnd type="none" w="med" len="med"/>
                    </a:lnR>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noFill/>
                  </a:tcPr>
                </a:tc>
                <a:extLst>
                  <a:ext uri="{0D108BD9-81ED-4DB2-BD59-A6C34878D82A}">
                    <a16:rowId xmlns:a16="http://schemas.microsoft.com/office/drawing/2014/main" val="1380670666"/>
                  </a:ext>
                </a:extLst>
              </a:tr>
              <a:tr h="429768">
                <a:tc>
                  <a:txBody>
                    <a:bodyPr/>
                    <a:lstStyle/>
                    <a:p>
                      <a:endParaRPr lang="en-US" dirty="0"/>
                    </a:p>
                  </a:txBody>
                  <a:tcP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B w="38100" cap="flat" cmpd="sng" algn="ctr">
                      <a:solidFill>
                        <a:schemeClr val="bg1"/>
                      </a:solidFill>
                      <a:prstDash val="solid"/>
                      <a:round/>
                      <a:headEnd type="none" w="med" len="med"/>
                      <a:tailEnd type="none" w="med" len="med"/>
                    </a:lnB>
                    <a:noFill/>
                  </a:tcPr>
                </a:tc>
                <a:tc>
                  <a:txBody>
                    <a:bodyPr/>
                    <a:lstStyle/>
                    <a:p>
                      <a:endParaRPr lang="en-US" dirty="0"/>
                    </a:p>
                  </a:txBody>
                  <a:tcPr>
                    <a:lnR w="127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noFill/>
                  </a:tcPr>
                </a:tc>
                <a:tc>
                  <a:txBody>
                    <a:bodyPr/>
                    <a:lstStyle/>
                    <a:p>
                      <a:endParaRPr lang="en-US"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138701284"/>
                  </a:ext>
                </a:extLst>
              </a:tr>
            </a:tbl>
          </a:graphicData>
        </a:graphic>
      </p:graphicFrame>
      <p:sp>
        <p:nvSpPr>
          <p:cNvPr id="7" name="Title 6">
            <a:extLst>
              <a:ext uri="{FF2B5EF4-FFF2-40B4-BE49-F238E27FC236}">
                <a16:creationId xmlns:a16="http://schemas.microsoft.com/office/drawing/2014/main" id="{80868302-0413-1A88-A081-46FCFEC829D5}"/>
              </a:ext>
            </a:extLst>
          </p:cNvPr>
          <p:cNvSpPr>
            <a:spLocks noGrp="1"/>
          </p:cNvSpPr>
          <p:nvPr>
            <p:ph type="title" hasCustomPrompt="1"/>
          </p:nvPr>
        </p:nvSpPr>
        <p:spPr>
          <a:xfrm>
            <a:off x="445605" y="420624"/>
            <a:ext cx="11300791" cy="824949"/>
          </a:xfrm>
        </p:spPr>
        <p:txBody>
          <a:bodyPr anchor="ctr"/>
          <a:lstStyle>
            <a:lvl1pPr algn="ctr">
              <a:lnSpc>
                <a:spcPct val="90000"/>
              </a:lnSpc>
              <a:defRPr sz="2800" b="0"/>
            </a:lvl1pPr>
          </a:lstStyle>
          <a:p>
            <a:r>
              <a:rPr lang="en-US" dirty="0"/>
              <a:t>Add title here</a:t>
            </a:r>
          </a:p>
        </p:txBody>
      </p:sp>
      <p:sp>
        <p:nvSpPr>
          <p:cNvPr id="11" name="Text Placeholder 10">
            <a:extLst>
              <a:ext uri="{FF2B5EF4-FFF2-40B4-BE49-F238E27FC236}">
                <a16:creationId xmlns:a16="http://schemas.microsoft.com/office/drawing/2014/main" id="{281C507B-2DF1-964E-FD34-1B05D2395417}"/>
              </a:ext>
            </a:extLst>
          </p:cNvPr>
          <p:cNvSpPr>
            <a:spLocks noGrp="1"/>
          </p:cNvSpPr>
          <p:nvPr>
            <p:ph type="body" sz="quarter" idx="11" hasCustomPrompt="1"/>
          </p:nvPr>
        </p:nvSpPr>
        <p:spPr>
          <a:xfrm>
            <a:off x="1335261" y="1659392"/>
            <a:ext cx="2252101" cy="2252208"/>
          </a:xfrm>
          <a:prstGeom prst="roundRect">
            <a:avLst>
              <a:gd name="adj" fmla="val 0"/>
            </a:avLst>
          </a:prstGeom>
          <a:solidFill>
            <a:schemeClr val="accent3"/>
          </a:solidFill>
          <a:ln w="25400">
            <a:solidFill>
              <a:schemeClr val="bg1"/>
            </a:solidFill>
          </a:ln>
        </p:spPr>
        <p:txBody>
          <a:bodyPr tIns="457200" anchor="t">
            <a:noAutofit/>
          </a:bodyPr>
          <a:lstStyle>
            <a:lvl1pPr marL="0" indent="0" algn="ctr">
              <a:buNone/>
              <a:defRPr sz="2400" cap="all" baseline="0"/>
            </a:lvl1pPr>
            <a:lvl2pPr marL="324000" indent="0" algn="ctr">
              <a:buNone/>
              <a:defRPr sz="1600"/>
            </a:lvl2pPr>
            <a:lvl3pPr marL="630000" indent="0" algn="ctr">
              <a:buNone/>
              <a:defRPr sz="1600"/>
            </a:lvl3pPr>
            <a:lvl4pPr marL="1008000" indent="0" algn="ctr">
              <a:buNone/>
              <a:defRPr sz="1600"/>
            </a:lvl4pPr>
            <a:lvl5pPr marL="1368000" indent="0" algn="ctr">
              <a:buNone/>
              <a:defRPr sz="1600"/>
            </a:lvl5pPr>
          </a:lstStyle>
          <a:p>
            <a:pPr lvl="0"/>
            <a:r>
              <a:rPr lang="en-US" dirty="0"/>
              <a:t>subtitle</a:t>
            </a:r>
          </a:p>
        </p:txBody>
      </p:sp>
      <p:sp>
        <p:nvSpPr>
          <p:cNvPr id="14" name="Text Placeholder 13">
            <a:extLst>
              <a:ext uri="{FF2B5EF4-FFF2-40B4-BE49-F238E27FC236}">
                <a16:creationId xmlns:a16="http://schemas.microsoft.com/office/drawing/2014/main" id="{21BAEDB1-AAC6-8012-7AC3-CC75D0096F4E}"/>
              </a:ext>
            </a:extLst>
          </p:cNvPr>
          <p:cNvSpPr>
            <a:spLocks noGrp="1"/>
          </p:cNvSpPr>
          <p:nvPr>
            <p:ph type="body" sz="quarter" idx="12" hasCustomPrompt="1"/>
          </p:nvPr>
        </p:nvSpPr>
        <p:spPr bwMode="white">
          <a:xfrm>
            <a:off x="1572311" y="2651125"/>
            <a:ext cx="1778000" cy="996950"/>
          </a:xfrm>
        </p:spPr>
        <p:txBody>
          <a:bodyPr anchor="t">
            <a:normAutofit/>
          </a:bodyPr>
          <a:lstStyle>
            <a:lvl1pPr marL="0" indent="0" algn="ctr">
              <a:spcBef>
                <a:spcPts val="0"/>
              </a:spcBef>
              <a:spcAft>
                <a:spcPts val="0"/>
              </a:spcAft>
              <a:buNone/>
              <a:defRPr sz="1400"/>
            </a:lvl1pPr>
            <a:lvl2pPr marL="324000" indent="0">
              <a:buNone/>
              <a:defRPr/>
            </a:lvl2pPr>
            <a:lvl3pPr marL="630000" indent="0">
              <a:buNone/>
              <a:defRPr/>
            </a:lvl3pPr>
            <a:lvl4pPr marL="1008000" indent="0">
              <a:buNone/>
              <a:defRPr/>
            </a:lvl4pPr>
            <a:lvl5pPr marL="1368000" indent="0">
              <a:buNone/>
              <a:defRPr/>
            </a:lvl5pPr>
          </a:lstStyle>
          <a:p>
            <a:pPr lvl="0"/>
            <a:r>
              <a:rPr lang="en-US" dirty="0"/>
              <a:t>Add text here</a:t>
            </a:r>
          </a:p>
        </p:txBody>
      </p:sp>
      <p:sp>
        <p:nvSpPr>
          <p:cNvPr id="15" name="Text Placeholder 10">
            <a:extLst>
              <a:ext uri="{FF2B5EF4-FFF2-40B4-BE49-F238E27FC236}">
                <a16:creationId xmlns:a16="http://schemas.microsoft.com/office/drawing/2014/main" id="{ADF2E8A7-89F2-752F-0DF7-B05CD19E5937}"/>
              </a:ext>
            </a:extLst>
          </p:cNvPr>
          <p:cNvSpPr>
            <a:spLocks noGrp="1"/>
          </p:cNvSpPr>
          <p:nvPr>
            <p:ph type="body" sz="quarter" idx="13" hasCustomPrompt="1"/>
          </p:nvPr>
        </p:nvSpPr>
        <p:spPr>
          <a:xfrm>
            <a:off x="4969949" y="1679712"/>
            <a:ext cx="2252101" cy="2252208"/>
          </a:xfrm>
          <a:prstGeom prst="roundRect">
            <a:avLst>
              <a:gd name="adj" fmla="val 0"/>
            </a:avLst>
          </a:prstGeom>
          <a:solidFill>
            <a:schemeClr val="accent3"/>
          </a:solidFill>
          <a:ln w="25400">
            <a:solidFill>
              <a:schemeClr val="bg1"/>
            </a:solidFill>
          </a:ln>
        </p:spPr>
        <p:txBody>
          <a:bodyPr tIns="457200" anchor="t">
            <a:noAutofit/>
          </a:bodyPr>
          <a:lstStyle>
            <a:lvl1pPr marL="0" indent="0" algn="ctr">
              <a:buNone/>
              <a:defRPr sz="2400" cap="all" baseline="0"/>
            </a:lvl1pPr>
            <a:lvl2pPr marL="324000" indent="0" algn="ctr">
              <a:buNone/>
              <a:defRPr sz="1600"/>
            </a:lvl2pPr>
            <a:lvl3pPr marL="630000" indent="0" algn="ctr">
              <a:buNone/>
              <a:defRPr sz="1600"/>
            </a:lvl3pPr>
            <a:lvl4pPr marL="1008000" indent="0" algn="ctr">
              <a:buNone/>
              <a:defRPr sz="1600"/>
            </a:lvl4pPr>
            <a:lvl5pPr marL="1368000" indent="0" algn="ctr">
              <a:buNone/>
              <a:defRPr sz="1600"/>
            </a:lvl5pPr>
          </a:lstStyle>
          <a:p>
            <a:pPr lvl="0"/>
            <a:r>
              <a:rPr lang="en-US" dirty="0"/>
              <a:t>subtitle</a:t>
            </a:r>
          </a:p>
        </p:txBody>
      </p:sp>
      <p:sp>
        <p:nvSpPr>
          <p:cNvPr id="16" name="Text Placeholder 13">
            <a:extLst>
              <a:ext uri="{FF2B5EF4-FFF2-40B4-BE49-F238E27FC236}">
                <a16:creationId xmlns:a16="http://schemas.microsoft.com/office/drawing/2014/main" id="{586CD862-4539-E57E-AB29-3C732F86C535}"/>
              </a:ext>
            </a:extLst>
          </p:cNvPr>
          <p:cNvSpPr>
            <a:spLocks noGrp="1"/>
          </p:cNvSpPr>
          <p:nvPr>
            <p:ph type="body" sz="quarter" idx="14" hasCustomPrompt="1"/>
          </p:nvPr>
        </p:nvSpPr>
        <p:spPr bwMode="white">
          <a:xfrm>
            <a:off x="5206999" y="2671445"/>
            <a:ext cx="1778000" cy="996950"/>
          </a:xfrm>
        </p:spPr>
        <p:txBody>
          <a:bodyPr anchor="t">
            <a:normAutofit/>
          </a:bodyPr>
          <a:lstStyle>
            <a:lvl1pPr marL="0" indent="0" algn="ctr">
              <a:spcBef>
                <a:spcPts val="0"/>
              </a:spcBef>
              <a:spcAft>
                <a:spcPts val="0"/>
              </a:spcAft>
              <a:buNone/>
              <a:defRPr sz="1400"/>
            </a:lvl1pPr>
            <a:lvl2pPr marL="324000" indent="0">
              <a:buNone/>
              <a:defRPr/>
            </a:lvl2pPr>
            <a:lvl3pPr marL="630000" indent="0">
              <a:buNone/>
              <a:defRPr/>
            </a:lvl3pPr>
            <a:lvl4pPr marL="1008000" indent="0">
              <a:buNone/>
              <a:defRPr/>
            </a:lvl4pPr>
            <a:lvl5pPr marL="1368000" indent="0">
              <a:buNone/>
              <a:defRPr/>
            </a:lvl5pPr>
          </a:lstStyle>
          <a:p>
            <a:pPr lvl="0"/>
            <a:r>
              <a:rPr lang="en-US" dirty="0"/>
              <a:t>Add text here</a:t>
            </a:r>
          </a:p>
        </p:txBody>
      </p:sp>
      <p:sp>
        <p:nvSpPr>
          <p:cNvPr id="17" name="Text Placeholder 10">
            <a:extLst>
              <a:ext uri="{FF2B5EF4-FFF2-40B4-BE49-F238E27FC236}">
                <a16:creationId xmlns:a16="http://schemas.microsoft.com/office/drawing/2014/main" id="{87327351-F712-4BD7-35A2-EA8933FD8874}"/>
              </a:ext>
            </a:extLst>
          </p:cNvPr>
          <p:cNvSpPr>
            <a:spLocks noGrp="1"/>
          </p:cNvSpPr>
          <p:nvPr>
            <p:ph type="body" sz="quarter" idx="15" hasCustomPrompt="1"/>
          </p:nvPr>
        </p:nvSpPr>
        <p:spPr>
          <a:xfrm rot="202674">
            <a:off x="8614539" y="1664021"/>
            <a:ext cx="2252101" cy="2252208"/>
          </a:xfrm>
          <a:prstGeom prst="roundRect">
            <a:avLst>
              <a:gd name="adj" fmla="val 0"/>
            </a:avLst>
          </a:prstGeom>
          <a:solidFill>
            <a:schemeClr val="accent3"/>
          </a:solidFill>
          <a:ln w="25400">
            <a:solidFill>
              <a:schemeClr val="bg1"/>
            </a:solidFill>
          </a:ln>
        </p:spPr>
        <p:txBody>
          <a:bodyPr tIns="457200" anchor="t">
            <a:noAutofit/>
          </a:bodyPr>
          <a:lstStyle>
            <a:lvl1pPr marL="0" indent="0" algn="ctr">
              <a:buNone/>
              <a:defRPr sz="2400" cap="all" baseline="0"/>
            </a:lvl1pPr>
            <a:lvl2pPr marL="324000" indent="0" algn="ctr">
              <a:buNone/>
              <a:defRPr sz="1600"/>
            </a:lvl2pPr>
            <a:lvl3pPr marL="630000" indent="0" algn="ctr">
              <a:buNone/>
              <a:defRPr sz="1600"/>
            </a:lvl3pPr>
            <a:lvl4pPr marL="1008000" indent="0" algn="ctr">
              <a:buNone/>
              <a:defRPr sz="1600"/>
            </a:lvl4pPr>
            <a:lvl5pPr marL="1368000" indent="0" algn="ctr">
              <a:buNone/>
              <a:defRPr sz="1600"/>
            </a:lvl5pPr>
          </a:lstStyle>
          <a:p>
            <a:pPr lvl="0"/>
            <a:r>
              <a:rPr lang="en-US" dirty="0"/>
              <a:t>subtitle</a:t>
            </a:r>
          </a:p>
        </p:txBody>
      </p:sp>
      <p:sp>
        <p:nvSpPr>
          <p:cNvPr id="18" name="Text Placeholder 13">
            <a:extLst>
              <a:ext uri="{FF2B5EF4-FFF2-40B4-BE49-F238E27FC236}">
                <a16:creationId xmlns:a16="http://schemas.microsoft.com/office/drawing/2014/main" id="{6CB9E4AC-A2E5-545F-FFF7-625B1BB7A8C2}"/>
              </a:ext>
            </a:extLst>
          </p:cNvPr>
          <p:cNvSpPr>
            <a:spLocks noGrp="1"/>
          </p:cNvSpPr>
          <p:nvPr>
            <p:ph type="body" sz="quarter" idx="16" hasCustomPrompt="1"/>
          </p:nvPr>
        </p:nvSpPr>
        <p:spPr bwMode="white">
          <a:xfrm rot="202674">
            <a:off x="8851589" y="2655754"/>
            <a:ext cx="1778000" cy="996950"/>
          </a:xfrm>
        </p:spPr>
        <p:txBody>
          <a:bodyPr anchor="t">
            <a:normAutofit/>
          </a:bodyPr>
          <a:lstStyle>
            <a:lvl1pPr marL="0" indent="0" algn="ctr">
              <a:spcBef>
                <a:spcPts val="0"/>
              </a:spcBef>
              <a:spcAft>
                <a:spcPts val="0"/>
              </a:spcAft>
              <a:buNone/>
              <a:defRPr sz="1400"/>
            </a:lvl1pPr>
            <a:lvl2pPr marL="324000" indent="0">
              <a:buNone/>
              <a:defRPr/>
            </a:lvl2pPr>
            <a:lvl3pPr marL="630000" indent="0">
              <a:buNone/>
              <a:defRPr/>
            </a:lvl3pPr>
            <a:lvl4pPr marL="1008000" indent="0">
              <a:buNone/>
              <a:defRPr/>
            </a:lvl4pPr>
            <a:lvl5pPr marL="1368000" indent="0">
              <a:buNone/>
              <a:defRPr/>
            </a:lvl5pPr>
          </a:lstStyle>
          <a:p>
            <a:pPr lvl="0"/>
            <a:r>
              <a:rPr lang="en-US" dirty="0"/>
              <a:t>Add text here</a:t>
            </a:r>
          </a:p>
        </p:txBody>
      </p:sp>
      <p:sp>
        <p:nvSpPr>
          <p:cNvPr id="19" name="Text Placeholder 10">
            <a:extLst>
              <a:ext uri="{FF2B5EF4-FFF2-40B4-BE49-F238E27FC236}">
                <a16:creationId xmlns:a16="http://schemas.microsoft.com/office/drawing/2014/main" id="{91244D88-9A35-9B80-EAFF-3557C9EB0324}"/>
              </a:ext>
            </a:extLst>
          </p:cNvPr>
          <p:cNvSpPr>
            <a:spLocks noGrp="1"/>
          </p:cNvSpPr>
          <p:nvPr>
            <p:ph type="body" sz="quarter" idx="17" hasCustomPrompt="1"/>
          </p:nvPr>
        </p:nvSpPr>
        <p:spPr>
          <a:xfrm rot="21388604">
            <a:off x="3100080" y="3715147"/>
            <a:ext cx="2252101" cy="2252208"/>
          </a:xfrm>
          <a:prstGeom prst="roundRect">
            <a:avLst>
              <a:gd name="adj" fmla="val 0"/>
            </a:avLst>
          </a:prstGeom>
          <a:solidFill>
            <a:schemeClr val="accent3"/>
          </a:solidFill>
          <a:ln w="25400">
            <a:solidFill>
              <a:schemeClr val="bg1"/>
            </a:solidFill>
          </a:ln>
        </p:spPr>
        <p:txBody>
          <a:bodyPr tIns="457200" anchor="t">
            <a:noAutofit/>
          </a:bodyPr>
          <a:lstStyle>
            <a:lvl1pPr marL="0" indent="0" algn="ctr">
              <a:buNone/>
              <a:defRPr sz="2400" cap="all" baseline="0"/>
            </a:lvl1pPr>
            <a:lvl2pPr marL="324000" indent="0" algn="ctr">
              <a:buNone/>
              <a:defRPr sz="1600"/>
            </a:lvl2pPr>
            <a:lvl3pPr marL="630000" indent="0" algn="ctr">
              <a:buNone/>
              <a:defRPr sz="1600"/>
            </a:lvl3pPr>
            <a:lvl4pPr marL="1008000" indent="0" algn="ctr">
              <a:buNone/>
              <a:defRPr sz="1600"/>
            </a:lvl4pPr>
            <a:lvl5pPr marL="1368000" indent="0" algn="ctr">
              <a:buNone/>
              <a:defRPr sz="1600"/>
            </a:lvl5pPr>
          </a:lstStyle>
          <a:p>
            <a:pPr lvl="0"/>
            <a:r>
              <a:rPr lang="en-US" dirty="0"/>
              <a:t>subtitle</a:t>
            </a:r>
          </a:p>
        </p:txBody>
      </p:sp>
      <p:sp>
        <p:nvSpPr>
          <p:cNvPr id="20" name="Text Placeholder 13">
            <a:extLst>
              <a:ext uri="{FF2B5EF4-FFF2-40B4-BE49-F238E27FC236}">
                <a16:creationId xmlns:a16="http://schemas.microsoft.com/office/drawing/2014/main" id="{51544572-3326-C8E8-C7E7-FFFA5A2D68B7}"/>
              </a:ext>
            </a:extLst>
          </p:cNvPr>
          <p:cNvSpPr>
            <a:spLocks noGrp="1"/>
          </p:cNvSpPr>
          <p:nvPr>
            <p:ph type="body" sz="quarter" idx="18" hasCustomPrompt="1"/>
          </p:nvPr>
        </p:nvSpPr>
        <p:spPr bwMode="white">
          <a:xfrm rot="21388604">
            <a:off x="3337130" y="4706880"/>
            <a:ext cx="1778000" cy="996950"/>
          </a:xfrm>
        </p:spPr>
        <p:txBody>
          <a:bodyPr anchor="t">
            <a:normAutofit/>
          </a:bodyPr>
          <a:lstStyle>
            <a:lvl1pPr marL="0" indent="0" algn="ctr">
              <a:spcBef>
                <a:spcPts val="0"/>
              </a:spcBef>
              <a:spcAft>
                <a:spcPts val="0"/>
              </a:spcAft>
              <a:buNone/>
              <a:defRPr sz="1400"/>
            </a:lvl1pPr>
            <a:lvl2pPr marL="324000" indent="0">
              <a:buNone/>
              <a:defRPr/>
            </a:lvl2pPr>
            <a:lvl3pPr marL="630000" indent="0">
              <a:buNone/>
              <a:defRPr/>
            </a:lvl3pPr>
            <a:lvl4pPr marL="1008000" indent="0">
              <a:buNone/>
              <a:defRPr/>
            </a:lvl4pPr>
            <a:lvl5pPr marL="1368000" indent="0">
              <a:buNone/>
              <a:defRPr/>
            </a:lvl5pPr>
          </a:lstStyle>
          <a:p>
            <a:pPr lvl="0"/>
            <a:r>
              <a:rPr lang="en-US" dirty="0"/>
              <a:t>Add text here</a:t>
            </a:r>
          </a:p>
        </p:txBody>
      </p:sp>
      <p:sp>
        <p:nvSpPr>
          <p:cNvPr id="21" name="Text Placeholder 10">
            <a:extLst>
              <a:ext uri="{FF2B5EF4-FFF2-40B4-BE49-F238E27FC236}">
                <a16:creationId xmlns:a16="http://schemas.microsoft.com/office/drawing/2014/main" id="{723B9AE5-89C8-9E36-A1BF-9CE4E2680670}"/>
              </a:ext>
            </a:extLst>
          </p:cNvPr>
          <p:cNvSpPr>
            <a:spLocks noGrp="1"/>
          </p:cNvSpPr>
          <p:nvPr>
            <p:ph type="body" sz="quarter" idx="19" hasCustomPrompt="1"/>
          </p:nvPr>
        </p:nvSpPr>
        <p:spPr>
          <a:xfrm>
            <a:off x="6847484" y="3709035"/>
            <a:ext cx="2252101" cy="2252208"/>
          </a:xfrm>
          <a:prstGeom prst="roundRect">
            <a:avLst>
              <a:gd name="adj" fmla="val 0"/>
            </a:avLst>
          </a:prstGeom>
          <a:solidFill>
            <a:schemeClr val="accent3"/>
          </a:solidFill>
          <a:ln w="25400">
            <a:solidFill>
              <a:schemeClr val="bg1"/>
            </a:solidFill>
          </a:ln>
        </p:spPr>
        <p:txBody>
          <a:bodyPr tIns="457200" anchor="t">
            <a:noAutofit/>
          </a:bodyPr>
          <a:lstStyle>
            <a:lvl1pPr marL="0" indent="0" algn="ctr">
              <a:buNone/>
              <a:defRPr sz="2400" cap="all" baseline="0"/>
            </a:lvl1pPr>
            <a:lvl2pPr marL="324000" indent="0" algn="ctr">
              <a:buNone/>
              <a:defRPr sz="1600"/>
            </a:lvl2pPr>
            <a:lvl3pPr marL="630000" indent="0" algn="ctr">
              <a:buNone/>
              <a:defRPr sz="1600"/>
            </a:lvl3pPr>
            <a:lvl4pPr marL="1008000" indent="0" algn="ctr">
              <a:buNone/>
              <a:defRPr sz="1600"/>
            </a:lvl4pPr>
            <a:lvl5pPr marL="1368000" indent="0" algn="ctr">
              <a:buNone/>
              <a:defRPr sz="1600"/>
            </a:lvl5pPr>
          </a:lstStyle>
          <a:p>
            <a:pPr lvl="0"/>
            <a:r>
              <a:rPr lang="en-US" dirty="0"/>
              <a:t>subtitle</a:t>
            </a:r>
          </a:p>
        </p:txBody>
      </p:sp>
      <p:sp>
        <p:nvSpPr>
          <p:cNvPr id="22" name="Text Placeholder 13">
            <a:extLst>
              <a:ext uri="{FF2B5EF4-FFF2-40B4-BE49-F238E27FC236}">
                <a16:creationId xmlns:a16="http://schemas.microsoft.com/office/drawing/2014/main" id="{CD48AF07-4B45-FEDE-C05D-99E96E4540B7}"/>
              </a:ext>
            </a:extLst>
          </p:cNvPr>
          <p:cNvSpPr>
            <a:spLocks noGrp="1"/>
          </p:cNvSpPr>
          <p:nvPr>
            <p:ph type="body" sz="quarter" idx="20" hasCustomPrompt="1"/>
          </p:nvPr>
        </p:nvSpPr>
        <p:spPr bwMode="white">
          <a:xfrm>
            <a:off x="7084534" y="4700768"/>
            <a:ext cx="1778000" cy="996950"/>
          </a:xfrm>
        </p:spPr>
        <p:txBody>
          <a:bodyPr anchor="t">
            <a:normAutofit/>
          </a:bodyPr>
          <a:lstStyle>
            <a:lvl1pPr marL="0" indent="0" algn="ctr">
              <a:spcBef>
                <a:spcPts val="0"/>
              </a:spcBef>
              <a:spcAft>
                <a:spcPts val="0"/>
              </a:spcAft>
              <a:buNone/>
              <a:defRPr sz="1400"/>
            </a:lvl1pPr>
            <a:lvl2pPr marL="324000" indent="0">
              <a:buNone/>
              <a:defRPr/>
            </a:lvl2pPr>
            <a:lvl3pPr marL="630000" indent="0">
              <a:buNone/>
              <a:defRPr/>
            </a:lvl3pPr>
            <a:lvl4pPr marL="1008000" indent="0">
              <a:buNone/>
              <a:defRPr/>
            </a:lvl4pPr>
            <a:lvl5pPr marL="1368000" indent="0">
              <a:buNone/>
              <a:defRPr/>
            </a:lvl5pPr>
          </a:lstStyle>
          <a:p>
            <a:pPr lvl="0"/>
            <a:r>
              <a:rPr lang="en-US" dirty="0"/>
              <a:t>Add text here</a:t>
            </a:r>
          </a:p>
        </p:txBody>
      </p:sp>
    </p:spTree>
    <p:extLst>
      <p:ext uri="{BB962C8B-B14F-4D97-AF65-F5344CB8AC3E}">
        <p14:creationId xmlns:p14="http://schemas.microsoft.com/office/powerpoint/2010/main" val="3153895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A4B42F-2C80-4037-BF8E-C209D59D9300}"/>
              </a:ext>
            </a:extLst>
          </p:cNvPr>
          <p:cNvSpPr>
            <a:spLocks noGrp="1"/>
          </p:cNvSpPr>
          <p:nvPr>
            <p:ph type="dt" sz="half" idx="10"/>
          </p:nvPr>
        </p:nvSpPr>
        <p:spPr>
          <a:xfrm>
            <a:off x="7605951" y="6435376"/>
            <a:ext cx="2844799" cy="365125"/>
          </a:xfrm>
        </p:spPr>
        <p:txBody>
          <a:bodyPr/>
          <a:lstStyle/>
          <a:p>
            <a:fld id="{91CD4B7E-D172-41E4-BE36-64B5A7E393CD}" type="datetimeFigureOut">
              <a:rPr lang="en-US" noProof="0" smtClean="0"/>
              <a:t>10/29/2025</a:t>
            </a:fld>
            <a:endParaRPr lang="en-US" noProof="0" dirty="0"/>
          </a:p>
        </p:txBody>
      </p:sp>
      <p:sp>
        <p:nvSpPr>
          <p:cNvPr id="4" name="Slide Number Placeholder 3">
            <a:extLst>
              <a:ext uri="{FF2B5EF4-FFF2-40B4-BE49-F238E27FC236}">
                <a16:creationId xmlns:a16="http://schemas.microsoft.com/office/drawing/2014/main" id="{78E56474-3A38-4097-8649-FAF662D8CFF7}"/>
              </a:ext>
            </a:extLst>
          </p:cNvPr>
          <p:cNvSpPr>
            <a:spLocks noGrp="1"/>
          </p:cNvSpPr>
          <p:nvPr>
            <p:ph type="sldNum" sz="quarter" idx="12"/>
          </p:nvPr>
        </p:nvSpPr>
        <p:spPr>
          <a:xfrm>
            <a:off x="10795363" y="6435376"/>
            <a:ext cx="1052510" cy="365125"/>
          </a:xfrm>
        </p:spPr>
        <p:txBody>
          <a:bodyPr/>
          <a:lstStyle/>
          <a:p>
            <a:fld id="{F603CDE5-C1D8-4EDD-870F-A498BAFA520F}" type="slidenum">
              <a:rPr lang="en-US" noProof="0" smtClean="0"/>
              <a:t>‹#›</a:t>
            </a:fld>
            <a:endParaRPr lang="en-US" noProof="0" dirty="0"/>
          </a:p>
        </p:txBody>
      </p:sp>
      <p:sp>
        <p:nvSpPr>
          <p:cNvPr id="5" name="Footer Placeholder 5">
            <a:extLst>
              <a:ext uri="{FF2B5EF4-FFF2-40B4-BE49-F238E27FC236}">
                <a16:creationId xmlns:a16="http://schemas.microsoft.com/office/drawing/2014/main" id="{FF907DD0-6A5F-4994-AB77-82E297226896}"/>
              </a:ext>
            </a:extLst>
          </p:cNvPr>
          <p:cNvSpPr>
            <a:spLocks noGrp="1"/>
          </p:cNvSpPr>
          <p:nvPr>
            <p:ph type="ftr" sz="quarter" idx="11"/>
          </p:nvPr>
        </p:nvSpPr>
        <p:spPr>
          <a:xfrm>
            <a:off x="355101" y="6435376"/>
            <a:ext cx="6818262" cy="365125"/>
          </a:xfrm>
        </p:spPr>
        <p:txBody>
          <a:bodyPr/>
          <a:lstStyle/>
          <a:p>
            <a:pPr algn="l"/>
            <a:r>
              <a:rPr lang="en-US" noProof="0" dirty="0"/>
              <a:t>Teach a Course</a:t>
            </a:r>
          </a:p>
        </p:txBody>
      </p:sp>
    </p:spTree>
    <p:extLst>
      <p:ext uri="{BB962C8B-B14F-4D97-AF65-F5344CB8AC3E}">
        <p14:creationId xmlns:p14="http://schemas.microsoft.com/office/powerpoint/2010/main" val="3921455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10/29/2025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10/29/2025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4" r:id="rId3"/>
    <p:sldLayoutId id="2147483685" r:id="rId4"/>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18" Type="http://schemas.openxmlformats.org/officeDocument/2006/relationships/image" Target="../media/image20.png"/><Relationship Id="rId26" Type="http://schemas.openxmlformats.org/officeDocument/2006/relationships/image" Target="../media/image23.png"/><Relationship Id="rId3" Type="http://schemas.openxmlformats.org/officeDocument/2006/relationships/image" Target="../media/image16.png"/><Relationship Id="rId21" Type="http://schemas.openxmlformats.org/officeDocument/2006/relationships/customXml" Target="../ink/ink8.xml"/><Relationship Id="rId34" Type="http://schemas.openxmlformats.org/officeDocument/2006/relationships/image" Target="../media/image27.png"/><Relationship Id="rId7" Type="http://schemas.openxmlformats.org/officeDocument/2006/relationships/customXml" Target="../ink/ink2.xml"/><Relationship Id="rId17" Type="http://schemas.openxmlformats.org/officeDocument/2006/relationships/customXml" Target="../ink/ink6.xml"/><Relationship Id="rId25" Type="http://schemas.openxmlformats.org/officeDocument/2006/relationships/customXml" Target="../ink/ink11.xml"/><Relationship Id="rId33" Type="http://schemas.openxmlformats.org/officeDocument/2006/relationships/customXml" Target="../ink/ink15.xml"/><Relationship Id="rId2" Type="http://schemas.openxmlformats.org/officeDocument/2006/relationships/notesSlide" Target="../notesSlides/notesSlide14.xml"/><Relationship Id="rId16" Type="http://schemas.openxmlformats.org/officeDocument/2006/relationships/image" Target="../media/image19.png"/><Relationship Id="rId20" Type="http://schemas.openxmlformats.org/officeDocument/2006/relationships/image" Target="../media/image21.png"/><Relationship Id="rId29" Type="http://schemas.openxmlformats.org/officeDocument/2006/relationships/customXml" Target="../ink/ink13.xml"/><Relationship Id="rId1" Type="http://schemas.openxmlformats.org/officeDocument/2006/relationships/slideLayout" Target="../slideLayouts/slideLayout4.xml"/><Relationship Id="rId6" Type="http://schemas.openxmlformats.org/officeDocument/2006/relationships/image" Target="../media/image140.png"/><Relationship Id="rId11" Type="http://schemas.openxmlformats.org/officeDocument/2006/relationships/customXml" Target="../ink/ink4.xml"/><Relationship Id="rId24" Type="http://schemas.openxmlformats.org/officeDocument/2006/relationships/customXml" Target="../ink/ink10.xml"/><Relationship Id="rId32" Type="http://schemas.openxmlformats.org/officeDocument/2006/relationships/image" Target="../media/image25.png"/><Relationship Id="rId15" Type="http://schemas.openxmlformats.org/officeDocument/2006/relationships/customXml" Target="../ink/ink5.xml"/><Relationship Id="rId23" Type="http://schemas.openxmlformats.org/officeDocument/2006/relationships/image" Target="../media/image22.png"/><Relationship Id="rId28" Type="http://schemas.openxmlformats.org/officeDocument/2006/relationships/image" Target="../media/image24.png"/><Relationship Id="rId10" Type="http://schemas.openxmlformats.org/officeDocument/2006/relationships/image" Target="../media/image17.png"/><Relationship Id="rId19" Type="http://schemas.openxmlformats.org/officeDocument/2006/relationships/customXml" Target="../ink/ink7.xml"/><Relationship Id="rId31" Type="http://schemas.openxmlformats.org/officeDocument/2006/relationships/customXml" Target="../ink/ink14.xml"/><Relationship Id="rId4" Type="http://schemas.openxmlformats.org/officeDocument/2006/relationships/customXml" Target="../ink/ink1.xml"/><Relationship Id="rId9" Type="http://schemas.openxmlformats.org/officeDocument/2006/relationships/customXml" Target="../ink/ink3.xml"/><Relationship Id="rId14" Type="http://schemas.openxmlformats.org/officeDocument/2006/relationships/image" Target="../media/image18.png"/><Relationship Id="rId22" Type="http://schemas.openxmlformats.org/officeDocument/2006/relationships/customXml" Target="../ink/ink9.xml"/><Relationship Id="rId27" Type="http://schemas.openxmlformats.org/officeDocument/2006/relationships/customXml" Target="../ink/ink12.xml"/><Relationship Id="rId30" Type="http://schemas.openxmlformats.org/officeDocument/2006/relationships/image" Target="../media/image160.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270.png"/><Relationship Id="rId13" Type="http://schemas.openxmlformats.org/officeDocument/2006/relationships/customXml" Target="../ink/ink20.xml"/><Relationship Id="rId18" Type="http://schemas.openxmlformats.org/officeDocument/2006/relationships/image" Target="../media/image32.png"/><Relationship Id="rId26" Type="http://schemas.openxmlformats.org/officeDocument/2006/relationships/image" Target="../media/image36.png"/><Relationship Id="rId3" Type="http://schemas.openxmlformats.org/officeDocument/2006/relationships/image" Target="../media/image16.png"/><Relationship Id="rId21" Type="http://schemas.openxmlformats.org/officeDocument/2006/relationships/customXml" Target="../ink/ink24.xml"/><Relationship Id="rId7" Type="http://schemas.openxmlformats.org/officeDocument/2006/relationships/customXml" Target="../ink/ink17.xml"/><Relationship Id="rId12" Type="http://schemas.openxmlformats.org/officeDocument/2006/relationships/image" Target="../media/image29.png"/><Relationship Id="rId17" Type="http://schemas.openxmlformats.org/officeDocument/2006/relationships/customXml" Target="../ink/ink22.xml"/><Relationship Id="rId25" Type="http://schemas.openxmlformats.org/officeDocument/2006/relationships/customXml" Target="../ink/ink26.xml"/><Relationship Id="rId2" Type="http://schemas.openxmlformats.org/officeDocument/2006/relationships/notesSlide" Target="../notesSlides/notesSlide16.xml"/><Relationship Id="rId16" Type="http://schemas.openxmlformats.org/officeDocument/2006/relationships/image" Target="../media/image31.png"/><Relationship Id="rId20" Type="http://schemas.openxmlformats.org/officeDocument/2006/relationships/image" Target="../media/image33.png"/><Relationship Id="rId1" Type="http://schemas.openxmlformats.org/officeDocument/2006/relationships/slideLayout" Target="../slideLayouts/slideLayout4.xml"/><Relationship Id="rId6" Type="http://schemas.openxmlformats.org/officeDocument/2006/relationships/image" Target="../media/image260.png"/><Relationship Id="rId11" Type="http://schemas.openxmlformats.org/officeDocument/2006/relationships/customXml" Target="../ink/ink19.xml"/><Relationship Id="rId24" Type="http://schemas.openxmlformats.org/officeDocument/2006/relationships/image" Target="../media/image35.png"/><Relationship Id="rId15" Type="http://schemas.openxmlformats.org/officeDocument/2006/relationships/customXml" Target="../ink/ink21.xml"/><Relationship Id="rId23" Type="http://schemas.openxmlformats.org/officeDocument/2006/relationships/customXml" Target="../ink/ink25.xml"/><Relationship Id="rId10" Type="http://schemas.openxmlformats.org/officeDocument/2006/relationships/image" Target="../media/image28.png"/><Relationship Id="rId19" Type="http://schemas.openxmlformats.org/officeDocument/2006/relationships/customXml" Target="../ink/ink23.xml"/><Relationship Id="rId4" Type="http://schemas.openxmlformats.org/officeDocument/2006/relationships/customXml" Target="../ink/ink16.xml"/><Relationship Id="rId9" Type="http://schemas.openxmlformats.org/officeDocument/2006/relationships/customXml" Target="../ink/ink18.xml"/><Relationship Id="rId14" Type="http://schemas.openxmlformats.org/officeDocument/2006/relationships/image" Target="../media/image30.png"/><Relationship Id="rId22" Type="http://schemas.openxmlformats.org/officeDocument/2006/relationships/image" Target="../media/image34.png"/><Relationship Id="rId27"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6" Type="http://schemas.openxmlformats.org/officeDocument/2006/relationships/image" Target="../media/image47.png"/><Relationship Id="rId21" Type="http://schemas.openxmlformats.org/officeDocument/2006/relationships/customXml" Target="../ink/ink34.xml"/><Relationship Id="rId34" Type="http://schemas.openxmlformats.org/officeDocument/2006/relationships/image" Target="../media/image51.png"/><Relationship Id="rId42" Type="http://schemas.openxmlformats.org/officeDocument/2006/relationships/image" Target="../media/image55.png"/><Relationship Id="rId47" Type="http://schemas.openxmlformats.org/officeDocument/2006/relationships/customXml" Target="../ink/ink47.xml"/><Relationship Id="rId50" Type="http://schemas.openxmlformats.org/officeDocument/2006/relationships/image" Target="../media/image59.png"/><Relationship Id="rId55" Type="http://schemas.openxmlformats.org/officeDocument/2006/relationships/customXml" Target="../ink/ink51.xml"/><Relationship Id="rId63" Type="http://schemas.openxmlformats.org/officeDocument/2006/relationships/customXml" Target="../ink/ink55.xml"/><Relationship Id="rId68" Type="http://schemas.openxmlformats.org/officeDocument/2006/relationships/image" Target="../media/image68.png"/><Relationship Id="rId2" Type="http://schemas.openxmlformats.org/officeDocument/2006/relationships/notesSlide" Target="../notesSlides/notesSlide20.xml"/><Relationship Id="rId16" Type="http://schemas.openxmlformats.org/officeDocument/2006/relationships/image" Target="../media/image42.png"/><Relationship Id="rId29" Type="http://schemas.openxmlformats.org/officeDocument/2006/relationships/customXml" Target="../ink/ink38.xml"/><Relationship Id="rId11" Type="http://schemas.openxmlformats.org/officeDocument/2006/relationships/customXml" Target="../ink/ink29.xml"/><Relationship Id="rId24" Type="http://schemas.openxmlformats.org/officeDocument/2006/relationships/image" Target="../media/image46.png"/><Relationship Id="rId32" Type="http://schemas.openxmlformats.org/officeDocument/2006/relationships/image" Target="../media/image50.png"/><Relationship Id="rId37" Type="http://schemas.openxmlformats.org/officeDocument/2006/relationships/customXml" Target="../ink/ink42.xml"/><Relationship Id="rId40" Type="http://schemas.openxmlformats.org/officeDocument/2006/relationships/image" Target="../media/image54.png"/><Relationship Id="rId45" Type="http://schemas.openxmlformats.org/officeDocument/2006/relationships/customXml" Target="../ink/ink46.xml"/><Relationship Id="rId53" Type="http://schemas.openxmlformats.org/officeDocument/2006/relationships/customXml" Target="../ink/ink50.xml"/><Relationship Id="rId58" Type="http://schemas.openxmlformats.org/officeDocument/2006/relationships/image" Target="../media/image63.png"/><Relationship Id="rId66" Type="http://schemas.openxmlformats.org/officeDocument/2006/relationships/image" Target="../media/image67.png"/><Relationship Id="rId61" Type="http://schemas.openxmlformats.org/officeDocument/2006/relationships/customXml" Target="../ink/ink54.xml"/><Relationship Id="rId19" Type="http://schemas.openxmlformats.org/officeDocument/2006/relationships/customXml" Target="../ink/ink33.xml"/><Relationship Id="rId14" Type="http://schemas.openxmlformats.org/officeDocument/2006/relationships/image" Target="../media/image20.png"/><Relationship Id="rId22" Type="http://schemas.openxmlformats.org/officeDocument/2006/relationships/image" Target="../media/image45.png"/><Relationship Id="rId27" Type="http://schemas.openxmlformats.org/officeDocument/2006/relationships/customXml" Target="../ink/ink37.xml"/><Relationship Id="rId30" Type="http://schemas.openxmlformats.org/officeDocument/2006/relationships/image" Target="../media/image49.png"/><Relationship Id="rId35" Type="http://schemas.openxmlformats.org/officeDocument/2006/relationships/customXml" Target="../ink/ink41.xml"/><Relationship Id="rId43" Type="http://schemas.openxmlformats.org/officeDocument/2006/relationships/customXml" Target="../ink/ink45.xml"/><Relationship Id="rId48" Type="http://schemas.openxmlformats.org/officeDocument/2006/relationships/image" Target="../media/image58.png"/><Relationship Id="rId56" Type="http://schemas.openxmlformats.org/officeDocument/2006/relationships/image" Target="../media/image62.png"/><Relationship Id="rId64" Type="http://schemas.openxmlformats.org/officeDocument/2006/relationships/image" Target="../media/image66.png"/><Relationship Id="rId69" Type="http://schemas.openxmlformats.org/officeDocument/2006/relationships/image" Target="../media/image15.png"/><Relationship Id="rId8" Type="http://schemas.openxmlformats.org/officeDocument/2006/relationships/image" Target="../media/image39.png"/><Relationship Id="rId51" Type="http://schemas.openxmlformats.org/officeDocument/2006/relationships/customXml" Target="../ink/ink49.xml"/><Relationship Id="rId3" Type="http://schemas.openxmlformats.org/officeDocument/2006/relationships/image" Target="../media/image38.png"/><Relationship Id="rId12" Type="http://schemas.openxmlformats.org/officeDocument/2006/relationships/image" Target="../media/image41.png"/><Relationship Id="rId17" Type="http://schemas.openxmlformats.org/officeDocument/2006/relationships/customXml" Target="../ink/ink32.xml"/><Relationship Id="rId25" Type="http://schemas.openxmlformats.org/officeDocument/2006/relationships/customXml" Target="../ink/ink36.xml"/><Relationship Id="rId33" Type="http://schemas.openxmlformats.org/officeDocument/2006/relationships/customXml" Target="../ink/ink40.xml"/><Relationship Id="rId38" Type="http://schemas.openxmlformats.org/officeDocument/2006/relationships/image" Target="../media/image53.png"/><Relationship Id="rId46" Type="http://schemas.openxmlformats.org/officeDocument/2006/relationships/image" Target="../media/image57.png"/><Relationship Id="rId59" Type="http://schemas.openxmlformats.org/officeDocument/2006/relationships/customXml" Target="../ink/ink53.xml"/><Relationship Id="rId67" Type="http://schemas.openxmlformats.org/officeDocument/2006/relationships/customXml" Target="../ink/ink57.xml"/><Relationship Id="rId20" Type="http://schemas.openxmlformats.org/officeDocument/2006/relationships/image" Target="../media/image44.png"/><Relationship Id="rId41" Type="http://schemas.openxmlformats.org/officeDocument/2006/relationships/customXml" Target="../ink/ink44.xml"/><Relationship Id="rId54" Type="http://schemas.openxmlformats.org/officeDocument/2006/relationships/image" Target="../media/image61.png"/><Relationship Id="rId62" Type="http://schemas.openxmlformats.org/officeDocument/2006/relationships/image" Target="../media/image65.png"/><Relationship Id="rId1" Type="http://schemas.openxmlformats.org/officeDocument/2006/relationships/slideLayout" Target="../slideLayouts/slideLayout4.xml"/><Relationship Id="rId15" Type="http://schemas.openxmlformats.org/officeDocument/2006/relationships/customXml" Target="../ink/ink31.xml"/><Relationship Id="rId23" Type="http://schemas.openxmlformats.org/officeDocument/2006/relationships/customXml" Target="../ink/ink35.xml"/><Relationship Id="rId28" Type="http://schemas.openxmlformats.org/officeDocument/2006/relationships/image" Target="../media/image48.png"/><Relationship Id="rId36" Type="http://schemas.openxmlformats.org/officeDocument/2006/relationships/image" Target="../media/image52.png"/><Relationship Id="rId49" Type="http://schemas.openxmlformats.org/officeDocument/2006/relationships/customXml" Target="../ink/ink48.xml"/><Relationship Id="rId57" Type="http://schemas.openxmlformats.org/officeDocument/2006/relationships/customXml" Target="../ink/ink52.xml"/><Relationship Id="rId10" Type="http://schemas.openxmlformats.org/officeDocument/2006/relationships/image" Target="../media/image40.png"/><Relationship Id="rId31" Type="http://schemas.openxmlformats.org/officeDocument/2006/relationships/customXml" Target="../ink/ink39.xml"/><Relationship Id="rId44" Type="http://schemas.openxmlformats.org/officeDocument/2006/relationships/image" Target="../media/image56.png"/><Relationship Id="rId52" Type="http://schemas.openxmlformats.org/officeDocument/2006/relationships/image" Target="../media/image60.png"/><Relationship Id="rId60" Type="http://schemas.openxmlformats.org/officeDocument/2006/relationships/image" Target="../media/image64.png"/><Relationship Id="rId65" Type="http://schemas.openxmlformats.org/officeDocument/2006/relationships/customXml" Target="../ink/ink56.xml"/><Relationship Id="rId4" Type="http://schemas.openxmlformats.org/officeDocument/2006/relationships/customXml" Target="../ink/ink27.xml"/><Relationship Id="rId9" Type="http://schemas.openxmlformats.org/officeDocument/2006/relationships/customXml" Target="../ink/ink28.xml"/><Relationship Id="rId13" Type="http://schemas.openxmlformats.org/officeDocument/2006/relationships/customXml" Target="../ink/ink30.xml"/><Relationship Id="rId18" Type="http://schemas.openxmlformats.org/officeDocument/2006/relationships/image" Target="../media/image43.png"/><Relationship Id="rId39" Type="http://schemas.openxmlformats.org/officeDocument/2006/relationships/customXml" Target="../ink/ink43.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3" Type="http://schemas.openxmlformats.org/officeDocument/2006/relationships/customXml" Target="../ink/ink62.xml"/><Relationship Id="rId26" Type="http://schemas.openxmlformats.org/officeDocument/2006/relationships/image" Target="../media/image79.png"/><Relationship Id="rId39" Type="http://schemas.openxmlformats.org/officeDocument/2006/relationships/customXml" Target="../ink/ink71.xml"/><Relationship Id="rId21" Type="http://schemas.openxmlformats.org/officeDocument/2006/relationships/customXml" Target="../ink/ink65.xml"/><Relationship Id="rId42" Type="http://schemas.openxmlformats.org/officeDocument/2006/relationships/image" Target="../media/image87.png"/><Relationship Id="rId34" Type="http://schemas.openxmlformats.org/officeDocument/2006/relationships/image" Target="../media/image83.png"/><Relationship Id="rId47" Type="http://schemas.openxmlformats.org/officeDocument/2006/relationships/customXml" Target="../ink/ink76.xml"/><Relationship Id="rId50" Type="http://schemas.openxmlformats.org/officeDocument/2006/relationships/customXml" Target="../ink/ink78.xml"/><Relationship Id="rId7" Type="http://schemas.openxmlformats.org/officeDocument/2006/relationships/customXml" Target="../ink/ink59.xml"/><Relationship Id="rId2" Type="http://schemas.openxmlformats.org/officeDocument/2006/relationships/notesSlide" Target="../notesSlides/notesSlide22.xml"/><Relationship Id="rId16" Type="http://schemas.openxmlformats.org/officeDocument/2006/relationships/image" Target="../media/image75.png"/><Relationship Id="rId29" Type="http://schemas.openxmlformats.org/officeDocument/2006/relationships/customXml" Target="../ink/ink69.xml"/><Relationship Id="rId1" Type="http://schemas.openxmlformats.org/officeDocument/2006/relationships/slideLayout" Target="../slideLayouts/slideLayout4.xml"/><Relationship Id="rId6" Type="http://schemas.openxmlformats.org/officeDocument/2006/relationships/image" Target="../media/image70.png"/><Relationship Id="rId11" Type="http://schemas.openxmlformats.org/officeDocument/2006/relationships/customXml" Target="../ink/ink61.xml"/><Relationship Id="rId24" Type="http://schemas.openxmlformats.org/officeDocument/2006/relationships/image" Target="../media/image78.png"/><Relationship Id="rId40" Type="http://schemas.openxmlformats.org/officeDocument/2006/relationships/image" Target="../media/image86.png"/><Relationship Id="rId45" Type="http://schemas.openxmlformats.org/officeDocument/2006/relationships/customXml" Target="../ink/ink74.xml"/><Relationship Id="rId32" Type="http://schemas.openxmlformats.org/officeDocument/2006/relationships/image" Target="../media/image82.png"/><Relationship Id="rId15" Type="http://schemas.openxmlformats.org/officeDocument/2006/relationships/customXml" Target="../ink/ink63.xml"/><Relationship Id="rId23" Type="http://schemas.openxmlformats.org/officeDocument/2006/relationships/customXml" Target="../ink/ink66.xml"/><Relationship Id="rId28" Type="http://schemas.openxmlformats.org/officeDocument/2006/relationships/image" Target="../media/image80.png"/><Relationship Id="rId36" Type="http://schemas.openxmlformats.org/officeDocument/2006/relationships/image" Target="../media/image84.png"/><Relationship Id="rId49" Type="http://schemas.openxmlformats.org/officeDocument/2006/relationships/image" Target="../media/image89.png"/><Relationship Id="rId10" Type="http://schemas.openxmlformats.org/officeDocument/2006/relationships/image" Target="../media/image72.png"/><Relationship Id="rId31" Type="http://schemas.openxmlformats.org/officeDocument/2006/relationships/customXml" Target="../ink/ink70.xml"/><Relationship Id="rId44" Type="http://schemas.openxmlformats.org/officeDocument/2006/relationships/image" Target="../media/image88.png"/><Relationship Id="rId52" Type="http://schemas.openxmlformats.org/officeDocument/2006/relationships/image" Target="../media/image15.png"/><Relationship Id="rId4" Type="http://schemas.openxmlformats.org/officeDocument/2006/relationships/customXml" Target="../ink/ink58.xml"/><Relationship Id="rId9" Type="http://schemas.openxmlformats.org/officeDocument/2006/relationships/customXml" Target="../ink/ink60.xml"/><Relationship Id="rId14" Type="http://schemas.openxmlformats.org/officeDocument/2006/relationships/image" Target="../media/image74.png"/><Relationship Id="rId22" Type="http://schemas.openxmlformats.org/officeDocument/2006/relationships/image" Target="../media/image77.png"/><Relationship Id="rId27" Type="http://schemas.openxmlformats.org/officeDocument/2006/relationships/customXml" Target="../ink/ink68.xml"/><Relationship Id="rId30" Type="http://schemas.openxmlformats.org/officeDocument/2006/relationships/image" Target="../media/image81.png"/><Relationship Id="rId43" Type="http://schemas.openxmlformats.org/officeDocument/2006/relationships/customXml" Target="../ink/ink73.xml"/><Relationship Id="rId48" Type="http://schemas.openxmlformats.org/officeDocument/2006/relationships/customXml" Target="../ink/ink77.xml"/><Relationship Id="rId8" Type="http://schemas.openxmlformats.org/officeDocument/2006/relationships/image" Target="../media/image71.png"/><Relationship Id="rId51" Type="http://schemas.openxmlformats.org/officeDocument/2006/relationships/image" Target="../media/image90.png"/><Relationship Id="rId3" Type="http://schemas.openxmlformats.org/officeDocument/2006/relationships/image" Target="../media/image69.png"/><Relationship Id="rId12" Type="http://schemas.openxmlformats.org/officeDocument/2006/relationships/image" Target="../media/image73.png"/><Relationship Id="rId17" Type="http://schemas.openxmlformats.org/officeDocument/2006/relationships/customXml" Target="../ink/ink64.xml"/><Relationship Id="rId25" Type="http://schemas.openxmlformats.org/officeDocument/2006/relationships/customXml" Target="../ink/ink67.xml"/><Relationship Id="rId38" Type="http://schemas.openxmlformats.org/officeDocument/2006/relationships/image" Target="../media/image85.png"/><Relationship Id="rId46" Type="http://schemas.openxmlformats.org/officeDocument/2006/relationships/customXml" Target="../ink/ink75.xml"/><Relationship Id="rId20" Type="http://schemas.openxmlformats.org/officeDocument/2006/relationships/image" Target="../media/image76.png"/><Relationship Id="rId41" Type="http://schemas.openxmlformats.org/officeDocument/2006/relationships/customXml" Target="../ink/ink72.xml"/></Relationships>
</file>

<file path=ppt/slides/_rels/slide2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96.png"/></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98.png"/><Relationship Id="rId4" Type="http://schemas.openxmlformats.org/officeDocument/2006/relationships/image" Target="../media/image97.png"/></Relationships>
</file>

<file path=ppt/slides/_rels/slide3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586820" y="4766178"/>
            <a:ext cx="9144000" cy="677863"/>
          </a:xfrm>
        </p:spPr>
        <p:txBody>
          <a:bodyPr/>
          <a:lstStyle/>
          <a:p>
            <a:r>
              <a:rPr lang="en-US" sz="7200" dirty="0"/>
              <a:t>Plan Reading Basics</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6823" y="1502942"/>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09.18.2025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89463" y="3090068"/>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77251-CC57-C6AB-9953-E59718D576C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2FE6888-BEB0-D52E-96DE-2962F82F3A5D}"/>
              </a:ext>
            </a:extLst>
          </p:cNvPr>
          <p:cNvSpPr txBox="1">
            <a:spLocks/>
          </p:cNvSpPr>
          <p:nvPr/>
        </p:nvSpPr>
        <p:spPr>
          <a:xfrm>
            <a:off x="537681" y="476399"/>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Coversheet</a:t>
            </a:r>
          </a:p>
        </p:txBody>
      </p:sp>
      <p:pic>
        <p:nvPicPr>
          <p:cNvPr id="3" name="Picture 2">
            <a:extLst>
              <a:ext uri="{FF2B5EF4-FFF2-40B4-BE49-F238E27FC236}">
                <a16:creationId xmlns:a16="http://schemas.microsoft.com/office/drawing/2014/main" id="{D4920082-1B99-8539-BC74-C16E1DA53BBF}"/>
              </a:ext>
            </a:extLst>
          </p:cNvPr>
          <p:cNvPicPr>
            <a:picLocks noChangeAspect="1"/>
          </p:cNvPicPr>
          <p:nvPr/>
        </p:nvPicPr>
        <p:blipFill>
          <a:blip r:embed="rId3"/>
          <a:stretch>
            <a:fillRect/>
          </a:stretch>
        </p:blipFill>
        <p:spPr>
          <a:xfrm>
            <a:off x="355101" y="1336766"/>
            <a:ext cx="8007539" cy="5122513"/>
          </a:xfrm>
          <a:prstGeom prst="rect">
            <a:avLst/>
          </a:prstGeom>
          <a:ln w="76200">
            <a:solidFill>
              <a:srgbClr val="13784B"/>
            </a:solidFill>
          </a:ln>
        </p:spPr>
      </p:pic>
      <p:sp>
        <p:nvSpPr>
          <p:cNvPr id="8" name="TextBox 7">
            <a:extLst>
              <a:ext uri="{FF2B5EF4-FFF2-40B4-BE49-F238E27FC236}">
                <a16:creationId xmlns:a16="http://schemas.microsoft.com/office/drawing/2014/main" id="{9F5EAF12-EB71-E8F5-F37E-C836503BD6BE}"/>
              </a:ext>
            </a:extLst>
          </p:cNvPr>
          <p:cNvSpPr txBox="1"/>
          <p:nvPr/>
        </p:nvSpPr>
        <p:spPr>
          <a:xfrm>
            <a:off x="8629408" y="1549509"/>
            <a:ext cx="3135388" cy="4832092"/>
          </a:xfrm>
          <a:prstGeom prst="rect">
            <a:avLst/>
          </a:prstGeom>
          <a:noFill/>
        </p:spPr>
        <p:txBody>
          <a:bodyPr wrap="square" rtlCol="0">
            <a:spAutoFit/>
          </a:bodyPr>
          <a:lstStyle/>
          <a:p>
            <a:r>
              <a:rPr lang="en-US" sz="2800" dirty="0">
                <a:solidFill>
                  <a:srgbClr val="000000"/>
                </a:solidFill>
                <a:latin typeface="+mj-lt"/>
              </a:rPr>
              <a:t>Required Information:</a:t>
            </a:r>
          </a:p>
          <a:p>
            <a:pPr marL="457200" indent="-457200">
              <a:buFont typeface="Arial" panose="020B0604020202020204" pitchFamily="34" charset="0"/>
              <a:buChar char="•"/>
            </a:pPr>
            <a:r>
              <a:rPr lang="en-US" sz="2800" dirty="0">
                <a:solidFill>
                  <a:srgbClr val="000000"/>
                </a:solidFill>
                <a:latin typeface="+mj-lt"/>
              </a:rPr>
              <a:t>Graphic representation Project Description</a:t>
            </a:r>
          </a:p>
          <a:p>
            <a:pPr marL="457200" indent="-457200">
              <a:buFont typeface="Arial" panose="020B0604020202020204" pitchFamily="34" charset="0"/>
              <a:buChar char="•"/>
            </a:pPr>
            <a:r>
              <a:rPr lang="en-US" sz="2800" dirty="0">
                <a:solidFill>
                  <a:srgbClr val="000000"/>
                </a:solidFill>
                <a:latin typeface="+mj-lt"/>
              </a:rPr>
              <a:t>Congressional District(s)</a:t>
            </a:r>
          </a:p>
          <a:p>
            <a:pPr marL="457200" indent="-457200">
              <a:buFont typeface="Arial" panose="020B0604020202020204" pitchFamily="34" charset="0"/>
              <a:buChar char="•"/>
            </a:pPr>
            <a:r>
              <a:rPr lang="en-US" sz="2800" dirty="0">
                <a:solidFill>
                  <a:srgbClr val="000000"/>
                </a:solidFill>
                <a:latin typeface="+mj-lt"/>
              </a:rPr>
              <a:t>Designation for “Plans prepared by”</a:t>
            </a:r>
          </a:p>
        </p:txBody>
      </p:sp>
      <p:sp>
        <p:nvSpPr>
          <p:cNvPr id="9" name="Rectangle 8">
            <a:extLst>
              <a:ext uri="{FF2B5EF4-FFF2-40B4-BE49-F238E27FC236}">
                <a16:creationId xmlns:a16="http://schemas.microsoft.com/office/drawing/2014/main" id="{207E45A5-222B-24BE-426C-A9B33B94C1CA}"/>
              </a:ext>
            </a:extLst>
          </p:cNvPr>
          <p:cNvSpPr/>
          <p:nvPr/>
        </p:nvSpPr>
        <p:spPr>
          <a:xfrm>
            <a:off x="2255176" y="3463047"/>
            <a:ext cx="3970963" cy="2058187"/>
          </a:xfrm>
          <a:prstGeom prst="rect">
            <a:avLst/>
          </a:prstGeom>
          <a:solidFill>
            <a:srgbClr val="FFFF0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45594"/>
              </a:solidFill>
              <a:latin typeface="+mj-lt"/>
            </a:endParaRPr>
          </a:p>
        </p:txBody>
      </p:sp>
      <p:sp>
        <p:nvSpPr>
          <p:cNvPr id="10" name="Rectangle 9">
            <a:extLst>
              <a:ext uri="{FF2B5EF4-FFF2-40B4-BE49-F238E27FC236}">
                <a16:creationId xmlns:a16="http://schemas.microsoft.com/office/drawing/2014/main" id="{F7461A33-AF87-02C3-2143-96F1F64BE969}"/>
              </a:ext>
            </a:extLst>
          </p:cNvPr>
          <p:cNvSpPr/>
          <p:nvPr/>
        </p:nvSpPr>
        <p:spPr>
          <a:xfrm>
            <a:off x="490704" y="4610100"/>
            <a:ext cx="1053158" cy="157014"/>
          </a:xfrm>
          <a:prstGeom prst="rect">
            <a:avLst/>
          </a:prstGeom>
          <a:solidFill>
            <a:srgbClr val="92D05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45594"/>
              </a:solidFill>
              <a:latin typeface="+mj-lt"/>
            </a:endParaRPr>
          </a:p>
        </p:txBody>
      </p:sp>
      <p:sp>
        <p:nvSpPr>
          <p:cNvPr id="11" name="Rectangle 10">
            <a:extLst>
              <a:ext uri="{FF2B5EF4-FFF2-40B4-BE49-F238E27FC236}">
                <a16:creationId xmlns:a16="http://schemas.microsoft.com/office/drawing/2014/main" id="{F8FF667D-54F1-FB34-FBD0-E86A46152098}"/>
              </a:ext>
            </a:extLst>
          </p:cNvPr>
          <p:cNvSpPr/>
          <p:nvPr/>
        </p:nvSpPr>
        <p:spPr>
          <a:xfrm>
            <a:off x="6226139" y="2784755"/>
            <a:ext cx="2136501" cy="1750175"/>
          </a:xfrm>
          <a:prstGeom prst="rect">
            <a:avLst/>
          </a:prstGeom>
          <a:solidFill>
            <a:schemeClr val="accent4">
              <a:lumMod val="60000"/>
              <a:lumOff val="40000"/>
              <a:alpha val="2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45594"/>
              </a:solidFill>
              <a:latin typeface="+mj-lt"/>
            </a:endParaRPr>
          </a:p>
        </p:txBody>
      </p:sp>
    </p:spTree>
    <p:extLst>
      <p:ext uri="{BB962C8B-B14F-4D97-AF65-F5344CB8AC3E}">
        <p14:creationId xmlns:p14="http://schemas.microsoft.com/office/powerpoint/2010/main" val="384024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childTnLst>
                                </p:cTn>
                              </p:par>
                              <p:par>
                                <p:cTn id="28" presetID="42" presetClass="entr" presetSubtype="0" fill="hold" grpId="0" nodeType="withEffect">
                                  <p:stCondLst>
                                    <p:cond delay="10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09B05-C759-589C-39B5-F73DA6FAE28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3E791D7-C735-01A3-CE73-CACD10D18073}"/>
              </a:ext>
            </a:extLst>
          </p:cNvPr>
          <p:cNvSpPr txBox="1">
            <a:spLocks/>
          </p:cNvSpPr>
          <p:nvPr/>
        </p:nvSpPr>
        <p:spPr>
          <a:xfrm>
            <a:off x="537680" y="526573"/>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Coversheet</a:t>
            </a:r>
          </a:p>
        </p:txBody>
      </p:sp>
      <p:pic>
        <p:nvPicPr>
          <p:cNvPr id="3" name="Picture 2">
            <a:extLst>
              <a:ext uri="{FF2B5EF4-FFF2-40B4-BE49-F238E27FC236}">
                <a16:creationId xmlns:a16="http://schemas.microsoft.com/office/drawing/2014/main" id="{C4CB098E-F4DC-1218-6A06-9DD02CB29CBF}"/>
              </a:ext>
            </a:extLst>
          </p:cNvPr>
          <p:cNvPicPr>
            <a:picLocks noChangeAspect="1"/>
          </p:cNvPicPr>
          <p:nvPr/>
        </p:nvPicPr>
        <p:blipFill>
          <a:blip r:embed="rId3"/>
          <a:stretch>
            <a:fillRect/>
          </a:stretch>
        </p:blipFill>
        <p:spPr>
          <a:xfrm>
            <a:off x="355101" y="1336766"/>
            <a:ext cx="8007539" cy="5122513"/>
          </a:xfrm>
          <a:prstGeom prst="rect">
            <a:avLst/>
          </a:prstGeom>
          <a:ln w="76200">
            <a:solidFill>
              <a:srgbClr val="13784B"/>
            </a:solidFill>
          </a:ln>
        </p:spPr>
      </p:pic>
      <p:sp>
        <p:nvSpPr>
          <p:cNvPr id="8" name="TextBox 7">
            <a:extLst>
              <a:ext uri="{FF2B5EF4-FFF2-40B4-BE49-F238E27FC236}">
                <a16:creationId xmlns:a16="http://schemas.microsoft.com/office/drawing/2014/main" id="{7444D2EE-CAA1-1CE9-0EE7-A6D3F40E6328}"/>
              </a:ext>
            </a:extLst>
          </p:cNvPr>
          <p:cNvSpPr txBox="1"/>
          <p:nvPr/>
        </p:nvSpPr>
        <p:spPr>
          <a:xfrm>
            <a:off x="8599954" y="1901928"/>
            <a:ext cx="3135388" cy="4401205"/>
          </a:xfrm>
          <a:prstGeom prst="rect">
            <a:avLst/>
          </a:prstGeom>
          <a:noFill/>
        </p:spPr>
        <p:txBody>
          <a:bodyPr wrap="square" rtlCol="0">
            <a:spAutoFit/>
          </a:bodyPr>
          <a:lstStyle/>
          <a:p>
            <a:r>
              <a:rPr lang="en-US" sz="2800" dirty="0">
                <a:solidFill>
                  <a:srgbClr val="000000"/>
                </a:solidFill>
                <a:latin typeface="+mj-lt"/>
              </a:rPr>
              <a:t>Required Information:</a:t>
            </a:r>
          </a:p>
          <a:p>
            <a:pPr marL="457200" indent="-457200">
              <a:buFont typeface="Arial" panose="020B0604020202020204" pitchFamily="34" charset="0"/>
              <a:buChar char="•"/>
            </a:pPr>
            <a:r>
              <a:rPr lang="en-US" sz="2800" dirty="0">
                <a:solidFill>
                  <a:srgbClr val="000000"/>
                </a:solidFill>
                <a:latin typeface="+mj-lt"/>
              </a:rPr>
              <a:t>Designation for “Recommended for acceptance by:”</a:t>
            </a:r>
          </a:p>
          <a:p>
            <a:pPr marL="457200" indent="-457200">
              <a:buFont typeface="Arial" panose="020B0604020202020204" pitchFamily="34" charset="0"/>
              <a:buChar char="•"/>
            </a:pPr>
            <a:r>
              <a:rPr lang="en-US" sz="2800" dirty="0">
                <a:solidFill>
                  <a:srgbClr val="000000"/>
                </a:solidFill>
                <a:latin typeface="+mj-lt"/>
              </a:rPr>
              <a:t> Chief Engineer signature &amp; date</a:t>
            </a:r>
          </a:p>
          <a:p>
            <a:pPr marL="457200" indent="-457200">
              <a:buFont typeface="Arial" panose="020B0604020202020204" pitchFamily="34" charset="0"/>
              <a:buChar char="•"/>
            </a:pPr>
            <a:r>
              <a:rPr lang="en-US" sz="2800" dirty="0">
                <a:solidFill>
                  <a:srgbClr val="000000"/>
                </a:solidFill>
                <a:latin typeface="+mj-lt"/>
              </a:rPr>
              <a:t>Project Location Map</a:t>
            </a:r>
          </a:p>
        </p:txBody>
      </p:sp>
      <p:sp>
        <p:nvSpPr>
          <p:cNvPr id="9" name="Rectangle 8">
            <a:extLst>
              <a:ext uri="{FF2B5EF4-FFF2-40B4-BE49-F238E27FC236}">
                <a16:creationId xmlns:a16="http://schemas.microsoft.com/office/drawing/2014/main" id="{6C08F956-DAAF-336B-20FC-AF2286345EC0}"/>
              </a:ext>
            </a:extLst>
          </p:cNvPr>
          <p:cNvSpPr/>
          <p:nvPr/>
        </p:nvSpPr>
        <p:spPr>
          <a:xfrm>
            <a:off x="6096000" y="4534931"/>
            <a:ext cx="2229378" cy="341382"/>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j-lt"/>
            </a:endParaRPr>
          </a:p>
        </p:txBody>
      </p:sp>
      <p:sp>
        <p:nvSpPr>
          <p:cNvPr id="10" name="Rectangle 9">
            <a:extLst>
              <a:ext uri="{FF2B5EF4-FFF2-40B4-BE49-F238E27FC236}">
                <a16:creationId xmlns:a16="http://schemas.microsoft.com/office/drawing/2014/main" id="{F8ABA5D2-97A9-45F9-2CEB-253084722205}"/>
              </a:ext>
            </a:extLst>
          </p:cNvPr>
          <p:cNvSpPr/>
          <p:nvPr/>
        </p:nvSpPr>
        <p:spPr>
          <a:xfrm>
            <a:off x="6157530" y="5143771"/>
            <a:ext cx="2205109" cy="341381"/>
          </a:xfrm>
          <a:prstGeom prst="rect">
            <a:avLst/>
          </a:prstGeom>
          <a:solidFill>
            <a:srgbClr val="92D05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1" name="Rectangle 10">
            <a:extLst>
              <a:ext uri="{FF2B5EF4-FFF2-40B4-BE49-F238E27FC236}">
                <a16:creationId xmlns:a16="http://schemas.microsoft.com/office/drawing/2014/main" id="{94736005-C8D8-88BA-4D51-7A3F7B24C1B4}"/>
              </a:ext>
            </a:extLst>
          </p:cNvPr>
          <p:cNvSpPr/>
          <p:nvPr/>
        </p:nvSpPr>
        <p:spPr>
          <a:xfrm>
            <a:off x="355102" y="1360668"/>
            <a:ext cx="1918542" cy="1666737"/>
          </a:xfrm>
          <a:prstGeom prst="rect">
            <a:avLst/>
          </a:prstGeom>
          <a:solidFill>
            <a:schemeClr val="accent4">
              <a:lumMod val="60000"/>
              <a:lumOff val="40000"/>
              <a:alpha val="2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Tree>
    <p:extLst>
      <p:ext uri="{BB962C8B-B14F-4D97-AF65-F5344CB8AC3E}">
        <p14:creationId xmlns:p14="http://schemas.microsoft.com/office/powerpoint/2010/main" val="183201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anim calcmode="lin" valueType="num">
                                      <p:cBhvr>
                                        <p:cTn id="20"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childTnLst>
                                </p:cTn>
                              </p:par>
                              <p:par>
                                <p:cTn id="31" presetID="42" presetClass="entr" presetSubtype="0" fill="hold" grpId="0" nodeType="withEffect">
                                  <p:stCondLst>
                                    <p:cond delay="10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E709C-378D-4A0D-1BBE-8FAE0B1C87B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54FDE4A-D5DA-FD03-C274-EAB2D85D8A04}"/>
              </a:ext>
            </a:extLst>
          </p:cNvPr>
          <p:cNvSpPr txBox="1">
            <a:spLocks/>
          </p:cNvSpPr>
          <p:nvPr/>
        </p:nvSpPr>
        <p:spPr>
          <a:xfrm>
            <a:off x="537680" y="519206"/>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Coversheet</a:t>
            </a:r>
          </a:p>
        </p:txBody>
      </p:sp>
      <p:pic>
        <p:nvPicPr>
          <p:cNvPr id="3" name="Picture 2">
            <a:extLst>
              <a:ext uri="{FF2B5EF4-FFF2-40B4-BE49-F238E27FC236}">
                <a16:creationId xmlns:a16="http://schemas.microsoft.com/office/drawing/2014/main" id="{BA3FD7F7-DCC1-2D70-BF86-9724AD929CFF}"/>
              </a:ext>
            </a:extLst>
          </p:cNvPr>
          <p:cNvPicPr>
            <a:picLocks noChangeAspect="1"/>
          </p:cNvPicPr>
          <p:nvPr/>
        </p:nvPicPr>
        <p:blipFill>
          <a:blip r:embed="rId3"/>
          <a:stretch>
            <a:fillRect/>
          </a:stretch>
        </p:blipFill>
        <p:spPr>
          <a:xfrm>
            <a:off x="355101" y="1336766"/>
            <a:ext cx="8007539" cy="5122513"/>
          </a:xfrm>
          <a:prstGeom prst="rect">
            <a:avLst/>
          </a:prstGeom>
          <a:ln w="76200">
            <a:solidFill>
              <a:srgbClr val="13784B"/>
            </a:solidFill>
          </a:ln>
        </p:spPr>
      </p:pic>
      <p:sp>
        <p:nvSpPr>
          <p:cNvPr id="8" name="TextBox 7">
            <a:extLst>
              <a:ext uri="{FF2B5EF4-FFF2-40B4-BE49-F238E27FC236}">
                <a16:creationId xmlns:a16="http://schemas.microsoft.com/office/drawing/2014/main" id="{6A804F33-00BE-078D-FE2E-768F52F98567}"/>
              </a:ext>
            </a:extLst>
          </p:cNvPr>
          <p:cNvSpPr txBox="1"/>
          <p:nvPr/>
        </p:nvSpPr>
        <p:spPr>
          <a:xfrm>
            <a:off x="8537562" y="2990081"/>
            <a:ext cx="3135388" cy="1815882"/>
          </a:xfrm>
          <a:prstGeom prst="rect">
            <a:avLst/>
          </a:prstGeom>
          <a:noFill/>
        </p:spPr>
        <p:txBody>
          <a:bodyPr wrap="square" rtlCol="0">
            <a:spAutoFit/>
          </a:bodyPr>
          <a:lstStyle/>
          <a:p>
            <a:r>
              <a:rPr lang="en-US" sz="2800" dirty="0">
                <a:solidFill>
                  <a:srgbClr val="000000"/>
                </a:solidFill>
                <a:latin typeface="+mj-lt"/>
              </a:rPr>
              <a:t>Standard Information:</a:t>
            </a:r>
          </a:p>
          <a:p>
            <a:pPr marL="457200" indent="-457200">
              <a:buFont typeface="Arial" panose="020B0604020202020204" pitchFamily="34" charset="0"/>
              <a:buChar char="•"/>
            </a:pPr>
            <a:r>
              <a:rPr lang="en-US" sz="2800" dirty="0">
                <a:solidFill>
                  <a:srgbClr val="000000"/>
                </a:solidFill>
                <a:latin typeface="+mj-lt"/>
              </a:rPr>
              <a:t>Scale</a:t>
            </a:r>
          </a:p>
          <a:p>
            <a:pPr marL="457200" indent="-457200">
              <a:buFont typeface="Arial" panose="020B0604020202020204" pitchFamily="34" charset="0"/>
              <a:buChar char="•"/>
            </a:pPr>
            <a:r>
              <a:rPr lang="en-US" sz="2800" dirty="0">
                <a:solidFill>
                  <a:srgbClr val="000000"/>
                </a:solidFill>
                <a:latin typeface="+mj-lt"/>
              </a:rPr>
              <a:t>Drawing No</a:t>
            </a:r>
          </a:p>
        </p:txBody>
      </p:sp>
      <p:sp>
        <p:nvSpPr>
          <p:cNvPr id="9" name="Rectangle 8">
            <a:extLst>
              <a:ext uri="{FF2B5EF4-FFF2-40B4-BE49-F238E27FC236}">
                <a16:creationId xmlns:a16="http://schemas.microsoft.com/office/drawing/2014/main" id="{438C7FDF-9663-F7FD-65AC-DE21F81FF57A}"/>
              </a:ext>
            </a:extLst>
          </p:cNvPr>
          <p:cNvSpPr/>
          <p:nvPr/>
        </p:nvSpPr>
        <p:spPr>
          <a:xfrm>
            <a:off x="3550299" y="5440102"/>
            <a:ext cx="1322174" cy="354230"/>
          </a:xfrm>
          <a:prstGeom prst="rect">
            <a:avLst/>
          </a:prstGeom>
          <a:solidFill>
            <a:srgbClr val="FFFF0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45594"/>
              </a:solidFill>
              <a:latin typeface="+mj-lt"/>
            </a:endParaRPr>
          </a:p>
        </p:txBody>
      </p:sp>
      <p:sp>
        <p:nvSpPr>
          <p:cNvPr id="10" name="Rectangle 9">
            <a:extLst>
              <a:ext uri="{FF2B5EF4-FFF2-40B4-BE49-F238E27FC236}">
                <a16:creationId xmlns:a16="http://schemas.microsoft.com/office/drawing/2014/main" id="{9400DFF7-6F8B-BF13-4AB9-3E9085EABF25}"/>
              </a:ext>
            </a:extLst>
          </p:cNvPr>
          <p:cNvSpPr/>
          <p:nvPr/>
        </p:nvSpPr>
        <p:spPr>
          <a:xfrm>
            <a:off x="7591395" y="6117898"/>
            <a:ext cx="771245" cy="341381"/>
          </a:xfrm>
          <a:prstGeom prst="rect">
            <a:avLst/>
          </a:prstGeom>
          <a:solidFill>
            <a:srgbClr val="92D05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45594"/>
              </a:solidFill>
              <a:latin typeface="+mj-lt"/>
            </a:endParaRPr>
          </a:p>
        </p:txBody>
      </p:sp>
    </p:spTree>
    <p:extLst>
      <p:ext uri="{BB962C8B-B14F-4D97-AF65-F5344CB8AC3E}">
        <p14:creationId xmlns:p14="http://schemas.microsoft.com/office/powerpoint/2010/main" val="42779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ABCEC-A456-5DCE-0843-F0903A1AE0A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60D191A-DC3E-C991-42FE-128765E7377E}"/>
              </a:ext>
            </a:extLst>
          </p:cNvPr>
          <p:cNvPicPr>
            <a:picLocks noChangeAspect="1"/>
          </p:cNvPicPr>
          <p:nvPr/>
        </p:nvPicPr>
        <p:blipFill>
          <a:blip r:embed="rId3"/>
          <a:stretch>
            <a:fillRect/>
          </a:stretch>
        </p:blipFill>
        <p:spPr>
          <a:xfrm>
            <a:off x="2793537" y="1328462"/>
            <a:ext cx="5724387" cy="5139120"/>
          </a:xfrm>
          <a:prstGeom prst="rect">
            <a:avLst/>
          </a:prstGeom>
          <a:ln w="76200">
            <a:solidFill>
              <a:srgbClr val="13784B"/>
            </a:solidFill>
          </a:ln>
        </p:spPr>
      </p:pic>
      <p:sp>
        <p:nvSpPr>
          <p:cNvPr id="6" name="Title 1">
            <a:extLst>
              <a:ext uri="{FF2B5EF4-FFF2-40B4-BE49-F238E27FC236}">
                <a16:creationId xmlns:a16="http://schemas.microsoft.com/office/drawing/2014/main" id="{6DB201F3-8DD8-8359-7807-3744BD5BA057}"/>
              </a:ext>
            </a:extLst>
          </p:cNvPr>
          <p:cNvSpPr txBox="1">
            <a:spLocks/>
          </p:cNvSpPr>
          <p:nvPr/>
        </p:nvSpPr>
        <p:spPr>
          <a:xfrm>
            <a:off x="537680" y="403459"/>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sp>
        <p:nvSpPr>
          <p:cNvPr id="9" name="Rectangle 8">
            <a:extLst>
              <a:ext uri="{FF2B5EF4-FFF2-40B4-BE49-F238E27FC236}">
                <a16:creationId xmlns:a16="http://schemas.microsoft.com/office/drawing/2014/main" id="{A3860623-C2B0-5D18-E415-AEAA546B7A51}"/>
              </a:ext>
            </a:extLst>
          </p:cNvPr>
          <p:cNvSpPr/>
          <p:nvPr/>
        </p:nvSpPr>
        <p:spPr>
          <a:xfrm>
            <a:off x="3640119" y="5478167"/>
            <a:ext cx="4911760" cy="957209"/>
          </a:xfrm>
          <a:prstGeom prst="rect">
            <a:avLst/>
          </a:prstGeom>
          <a:solidFill>
            <a:srgbClr val="FFFF0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dirty="0">
              <a:solidFill>
                <a:srgbClr val="045594"/>
              </a:solidFill>
              <a:latin typeface="+mj-lt"/>
            </a:endParaRPr>
          </a:p>
        </p:txBody>
      </p:sp>
    </p:spTree>
    <p:extLst>
      <p:ext uri="{BB962C8B-B14F-4D97-AF65-F5344CB8AC3E}">
        <p14:creationId xmlns:p14="http://schemas.microsoft.com/office/powerpoint/2010/main" val="3333143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94174-90B3-BBFD-4BF7-850E31F2572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32215-CCD4-EF69-E791-148C7C1A9759}"/>
              </a:ext>
            </a:extLst>
          </p:cNvPr>
          <p:cNvSpPr txBox="1">
            <a:spLocks/>
          </p:cNvSpPr>
          <p:nvPr/>
        </p:nvSpPr>
        <p:spPr>
          <a:xfrm>
            <a:off x="537680" y="526057"/>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3" name="Picture 2">
            <a:extLst>
              <a:ext uri="{FF2B5EF4-FFF2-40B4-BE49-F238E27FC236}">
                <a16:creationId xmlns:a16="http://schemas.microsoft.com/office/drawing/2014/main" id="{992239E8-9CCB-6CC6-E0C6-1FFF386C5FC9}"/>
              </a:ext>
            </a:extLst>
          </p:cNvPr>
          <p:cNvPicPr>
            <a:picLocks noChangeAspect="1"/>
          </p:cNvPicPr>
          <p:nvPr/>
        </p:nvPicPr>
        <p:blipFill>
          <a:blip r:embed="rId3"/>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26869069-CC05-155B-5BDC-5F55D7D20E4E}"/>
              </a:ext>
            </a:extLst>
          </p:cNvPr>
          <p:cNvSpPr/>
          <p:nvPr/>
        </p:nvSpPr>
        <p:spPr>
          <a:xfrm>
            <a:off x="1022468" y="2462077"/>
            <a:ext cx="4970559" cy="352635"/>
          </a:xfrm>
          <a:prstGeom prst="rect">
            <a:avLst/>
          </a:prstGeom>
          <a:solidFill>
            <a:srgbClr val="00B0F0">
              <a:alpha val="20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
        <p:nvSpPr>
          <p:cNvPr id="10" name="Rectangle 9">
            <a:extLst>
              <a:ext uri="{FF2B5EF4-FFF2-40B4-BE49-F238E27FC236}">
                <a16:creationId xmlns:a16="http://schemas.microsoft.com/office/drawing/2014/main" id="{BAC4707A-E253-9338-E7C2-1ACA044F1C86}"/>
              </a:ext>
            </a:extLst>
          </p:cNvPr>
          <p:cNvSpPr/>
          <p:nvPr/>
        </p:nvSpPr>
        <p:spPr>
          <a:xfrm>
            <a:off x="1022467" y="2814712"/>
            <a:ext cx="4970559" cy="249764"/>
          </a:xfrm>
          <a:prstGeom prst="rect">
            <a:avLst/>
          </a:prstGeom>
          <a:solidFill>
            <a:schemeClr val="accent3">
              <a:lumMod val="60000"/>
              <a:lumOff val="40000"/>
              <a:alpha val="2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Tree>
    <p:extLst>
      <p:ext uri="{BB962C8B-B14F-4D97-AF65-F5344CB8AC3E}">
        <p14:creationId xmlns:p14="http://schemas.microsoft.com/office/powerpoint/2010/main" val="29580585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92DCE-AC2D-BD08-09BF-6A2A405CCD3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FCF34A8-CDDF-F4EC-0137-A31DCEAC37FC}"/>
              </a:ext>
            </a:extLst>
          </p:cNvPr>
          <p:cNvSpPr txBox="1">
            <a:spLocks/>
          </p:cNvSpPr>
          <p:nvPr/>
        </p:nvSpPr>
        <p:spPr>
          <a:xfrm>
            <a:off x="1824974" y="488080"/>
            <a:ext cx="9298298"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dirty="0">
                <a:solidFill>
                  <a:srgbClr val="045594"/>
                </a:solidFill>
              </a:rPr>
              <a:t>Legend</a:t>
            </a:r>
          </a:p>
        </p:txBody>
      </p:sp>
      <p:pic>
        <p:nvPicPr>
          <p:cNvPr id="9" name="Picture 8">
            <a:extLst>
              <a:ext uri="{FF2B5EF4-FFF2-40B4-BE49-F238E27FC236}">
                <a16:creationId xmlns:a16="http://schemas.microsoft.com/office/drawing/2014/main" id="{C046221D-E6C3-2236-6ECB-BE16142F636A}"/>
              </a:ext>
            </a:extLst>
          </p:cNvPr>
          <p:cNvPicPr>
            <a:picLocks noChangeAspect="1"/>
          </p:cNvPicPr>
          <p:nvPr/>
        </p:nvPicPr>
        <p:blipFill>
          <a:blip r:embed="rId3"/>
          <a:stretch>
            <a:fillRect/>
          </a:stretch>
        </p:blipFill>
        <p:spPr>
          <a:xfrm>
            <a:off x="2115646" y="1364315"/>
            <a:ext cx="7658549" cy="5071061"/>
          </a:xfrm>
          <a:prstGeom prst="rect">
            <a:avLst/>
          </a:prstGeom>
          <a:ln w="76200">
            <a:solidFill>
              <a:srgbClr val="13784B"/>
            </a:solidFill>
          </a:ln>
        </p:spPr>
      </p:pic>
      <mc:AlternateContent xmlns:mc="http://schemas.openxmlformats.org/markup-compatibility/2006" xmlns:p14="http://schemas.microsoft.com/office/powerpoint/2010/main">
        <mc:Choice Requires="p14">
          <p:contentPart p14:bwMode="auto" r:id="rId4">
            <p14:nvContentPartPr>
              <p14:cNvPr id="13" name="Ink 12">
                <a:extLst>
                  <a:ext uri="{FF2B5EF4-FFF2-40B4-BE49-F238E27FC236}">
                    <a16:creationId xmlns:a16="http://schemas.microsoft.com/office/drawing/2014/main" id="{DB442E9B-112C-23C9-2A19-20D0A4BD2530}"/>
                  </a:ext>
                </a:extLst>
              </p14:cNvPr>
              <p14:cNvContentPartPr/>
              <p14:nvPr/>
            </p14:nvContentPartPr>
            <p14:xfrm>
              <a:off x="7654238" y="1432663"/>
              <a:ext cx="255240" cy="2206080"/>
            </p14:xfrm>
          </p:contentPart>
        </mc:Choice>
        <mc:Fallback xmlns="">
          <p:pic>
            <p:nvPicPr>
              <p:cNvPr id="13" name="Ink 12">
                <a:extLst>
                  <a:ext uri="{FF2B5EF4-FFF2-40B4-BE49-F238E27FC236}">
                    <a16:creationId xmlns:a16="http://schemas.microsoft.com/office/drawing/2014/main" id="{DB442E9B-112C-23C9-2A19-20D0A4BD2530}"/>
                  </a:ext>
                </a:extLst>
              </p:cNvPr>
              <p:cNvPicPr/>
              <p:nvPr/>
            </p:nvPicPr>
            <p:blipFill>
              <a:blip r:embed="rId6"/>
              <a:stretch>
                <a:fillRect/>
              </a:stretch>
            </p:blipFill>
            <p:spPr>
              <a:xfrm>
                <a:off x="7600238" y="1324663"/>
                <a:ext cx="362880" cy="2421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Ink 14">
                <a:extLst>
                  <a:ext uri="{FF2B5EF4-FFF2-40B4-BE49-F238E27FC236}">
                    <a16:creationId xmlns:a16="http://schemas.microsoft.com/office/drawing/2014/main" id="{D259D8D2-EC3E-A7A2-F636-1E372014228B}"/>
                  </a:ext>
                </a:extLst>
              </p14:cNvPr>
              <p14:cNvContentPartPr/>
              <p14:nvPr/>
            </p14:nvContentPartPr>
            <p14:xfrm>
              <a:off x="7795718" y="2102263"/>
              <a:ext cx="1942200" cy="1697040"/>
            </p14:xfrm>
          </p:contentPart>
        </mc:Choice>
        <mc:Fallback xmlns="">
          <p:pic>
            <p:nvPicPr>
              <p:cNvPr id="15" name="Ink 14">
                <a:extLst>
                  <a:ext uri="{FF2B5EF4-FFF2-40B4-BE49-F238E27FC236}">
                    <a16:creationId xmlns:a16="http://schemas.microsoft.com/office/drawing/2014/main" id="{D259D8D2-EC3E-A7A2-F636-1E372014228B}"/>
                  </a:ext>
                </a:extLst>
              </p:cNvPr>
              <p:cNvPicPr/>
              <p:nvPr/>
            </p:nvPicPr>
            <p:blipFill>
              <a:blip r:embed="rId8"/>
              <a:stretch>
                <a:fillRect/>
              </a:stretch>
            </p:blipFill>
            <p:spPr>
              <a:xfrm>
                <a:off x="7742078" y="1994263"/>
                <a:ext cx="2049840" cy="19126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4" name="Ink 23">
                <a:extLst>
                  <a:ext uri="{FF2B5EF4-FFF2-40B4-BE49-F238E27FC236}">
                    <a16:creationId xmlns:a16="http://schemas.microsoft.com/office/drawing/2014/main" id="{124A0514-EDDF-D770-6795-72D8786ECF65}"/>
                  </a:ext>
                </a:extLst>
              </p14:cNvPr>
              <p14:cNvContentPartPr/>
              <p14:nvPr/>
            </p14:nvContentPartPr>
            <p14:xfrm>
              <a:off x="9203595" y="1546063"/>
              <a:ext cx="603360" cy="56160"/>
            </p14:xfrm>
          </p:contentPart>
        </mc:Choice>
        <mc:Fallback>
          <p:pic>
            <p:nvPicPr>
              <p:cNvPr id="24" name="Ink 23">
                <a:extLst>
                  <a:ext uri="{FF2B5EF4-FFF2-40B4-BE49-F238E27FC236}">
                    <a16:creationId xmlns:a16="http://schemas.microsoft.com/office/drawing/2014/main" id="{124A0514-EDDF-D770-6795-72D8786ECF65}"/>
                  </a:ext>
                </a:extLst>
              </p:cNvPr>
              <p:cNvPicPr/>
              <p:nvPr/>
            </p:nvPicPr>
            <p:blipFill>
              <a:blip r:embed="rId10"/>
              <a:stretch>
                <a:fillRect/>
              </a:stretch>
            </p:blipFill>
            <p:spPr>
              <a:xfrm>
                <a:off x="9149595" y="1438063"/>
                <a:ext cx="71100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5" name="Ink 24">
                <a:extLst>
                  <a:ext uri="{FF2B5EF4-FFF2-40B4-BE49-F238E27FC236}">
                    <a16:creationId xmlns:a16="http://schemas.microsoft.com/office/drawing/2014/main" id="{11BE2081-26C9-D5F6-B4B6-42EE376445BD}"/>
                  </a:ext>
                </a:extLst>
              </p14:cNvPr>
              <p14:cNvContentPartPr/>
              <p14:nvPr/>
            </p14:nvContentPartPr>
            <p14:xfrm>
              <a:off x="7621478" y="1574143"/>
              <a:ext cx="1560240" cy="1305360"/>
            </p14:xfrm>
          </p:contentPart>
        </mc:Choice>
        <mc:Fallback xmlns="">
          <p:pic>
            <p:nvPicPr>
              <p:cNvPr id="25" name="Ink 24">
                <a:extLst>
                  <a:ext uri="{FF2B5EF4-FFF2-40B4-BE49-F238E27FC236}">
                    <a16:creationId xmlns:a16="http://schemas.microsoft.com/office/drawing/2014/main" id="{11BE2081-26C9-D5F6-B4B6-42EE376445BD}"/>
                  </a:ext>
                </a:extLst>
              </p:cNvPr>
              <p:cNvPicPr/>
              <p:nvPr/>
            </p:nvPicPr>
            <p:blipFill>
              <a:blip r:embed="rId14"/>
              <a:stretch>
                <a:fillRect/>
              </a:stretch>
            </p:blipFill>
            <p:spPr>
              <a:xfrm>
                <a:off x="7567478" y="1466503"/>
                <a:ext cx="1667880" cy="1521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7" name="Ink 16">
                <a:extLst>
                  <a:ext uri="{FF2B5EF4-FFF2-40B4-BE49-F238E27FC236}">
                    <a16:creationId xmlns:a16="http://schemas.microsoft.com/office/drawing/2014/main" id="{1C1EEE16-A1AB-EA36-08F2-15796CEE0A7C}"/>
                  </a:ext>
                </a:extLst>
              </p14:cNvPr>
              <p14:cNvContentPartPr/>
              <p14:nvPr/>
            </p14:nvContentPartPr>
            <p14:xfrm>
              <a:off x="5948198" y="3798943"/>
              <a:ext cx="1838520" cy="707040"/>
            </p14:xfrm>
          </p:contentPart>
        </mc:Choice>
        <mc:Fallback xmlns="">
          <p:pic>
            <p:nvPicPr>
              <p:cNvPr id="17" name="Ink 16">
                <a:extLst>
                  <a:ext uri="{FF2B5EF4-FFF2-40B4-BE49-F238E27FC236}">
                    <a16:creationId xmlns:a16="http://schemas.microsoft.com/office/drawing/2014/main" id="{1C1EEE16-A1AB-EA36-08F2-15796CEE0A7C}"/>
                  </a:ext>
                </a:extLst>
              </p:cNvPr>
              <p:cNvPicPr/>
              <p:nvPr/>
            </p:nvPicPr>
            <p:blipFill>
              <a:blip r:embed="rId16"/>
              <a:stretch>
                <a:fillRect/>
              </a:stretch>
            </p:blipFill>
            <p:spPr>
              <a:xfrm>
                <a:off x="5894198" y="3690943"/>
                <a:ext cx="1946160" cy="922680"/>
              </a:xfrm>
              <a:prstGeom prst="rect">
                <a:avLst/>
              </a:prstGeom>
            </p:spPr>
          </p:pic>
        </mc:Fallback>
      </mc:AlternateContent>
      <p:grpSp>
        <p:nvGrpSpPr>
          <p:cNvPr id="35" name="Group 34">
            <a:extLst>
              <a:ext uri="{FF2B5EF4-FFF2-40B4-BE49-F238E27FC236}">
                <a16:creationId xmlns:a16="http://schemas.microsoft.com/office/drawing/2014/main" id="{1380D609-A84C-049A-9A4A-21127C134F1D}"/>
              </a:ext>
            </a:extLst>
          </p:cNvPr>
          <p:cNvGrpSpPr/>
          <p:nvPr/>
        </p:nvGrpSpPr>
        <p:grpSpPr>
          <a:xfrm>
            <a:off x="2120678" y="4515343"/>
            <a:ext cx="3799800" cy="311400"/>
            <a:chOff x="2120678" y="4515343"/>
            <a:chExt cx="3799800" cy="311400"/>
          </a:xfrm>
        </p:grpSpPr>
        <mc:AlternateContent xmlns:mc="http://schemas.openxmlformats.org/markup-compatibility/2006" xmlns:p14="http://schemas.microsoft.com/office/powerpoint/2010/main">
          <mc:Choice Requires="p14">
            <p:contentPart p14:bwMode="auto" r:id="rId17">
              <p14:nvContentPartPr>
                <p14:cNvPr id="18" name="Ink 17">
                  <a:extLst>
                    <a:ext uri="{FF2B5EF4-FFF2-40B4-BE49-F238E27FC236}">
                      <a16:creationId xmlns:a16="http://schemas.microsoft.com/office/drawing/2014/main" id="{B359D7A1-CBA3-1BCE-75A1-A442AD16DB59}"/>
                    </a:ext>
                  </a:extLst>
                </p14:cNvPr>
                <p14:cNvContentPartPr/>
                <p14:nvPr/>
              </p14:nvContentPartPr>
              <p14:xfrm>
                <a:off x="5919758" y="4515343"/>
                <a:ext cx="360" cy="360"/>
              </p14:xfrm>
            </p:contentPart>
          </mc:Choice>
          <mc:Fallback xmlns="">
            <p:pic>
              <p:nvPicPr>
                <p:cNvPr id="18" name="Ink 17">
                  <a:extLst>
                    <a:ext uri="{FF2B5EF4-FFF2-40B4-BE49-F238E27FC236}">
                      <a16:creationId xmlns:a16="http://schemas.microsoft.com/office/drawing/2014/main" id="{B359D7A1-CBA3-1BCE-75A1-A442AD16DB59}"/>
                    </a:ext>
                  </a:extLst>
                </p:cNvPr>
                <p:cNvPicPr/>
                <p:nvPr/>
              </p:nvPicPr>
              <p:blipFill>
                <a:blip r:embed="rId18"/>
                <a:stretch>
                  <a:fillRect/>
                </a:stretch>
              </p:blipFill>
              <p:spPr>
                <a:xfrm>
                  <a:off x="5866118" y="4407343"/>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9" name="Ink 18">
                  <a:extLst>
                    <a:ext uri="{FF2B5EF4-FFF2-40B4-BE49-F238E27FC236}">
                      <a16:creationId xmlns:a16="http://schemas.microsoft.com/office/drawing/2014/main" id="{3EE2B929-592F-C915-8E3C-BA2F4D7623F5}"/>
                    </a:ext>
                  </a:extLst>
                </p14:cNvPr>
                <p14:cNvContentPartPr/>
                <p14:nvPr/>
              </p14:nvContentPartPr>
              <p14:xfrm>
                <a:off x="4176998" y="4515343"/>
                <a:ext cx="1743480" cy="302400"/>
              </p14:xfrm>
            </p:contentPart>
          </mc:Choice>
          <mc:Fallback xmlns="">
            <p:pic>
              <p:nvPicPr>
                <p:cNvPr id="19" name="Ink 18">
                  <a:extLst>
                    <a:ext uri="{FF2B5EF4-FFF2-40B4-BE49-F238E27FC236}">
                      <a16:creationId xmlns:a16="http://schemas.microsoft.com/office/drawing/2014/main" id="{3EE2B929-592F-C915-8E3C-BA2F4D7623F5}"/>
                    </a:ext>
                  </a:extLst>
                </p:cNvPr>
                <p:cNvPicPr/>
                <p:nvPr/>
              </p:nvPicPr>
              <p:blipFill>
                <a:blip r:embed="rId20"/>
                <a:stretch>
                  <a:fillRect/>
                </a:stretch>
              </p:blipFill>
              <p:spPr>
                <a:xfrm>
                  <a:off x="4122998" y="4407343"/>
                  <a:ext cx="1851120" cy="5180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Ink 19">
                  <a:extLst>
                    <a:ext uri="{FF2B5EF4-FFF2-40B4-BE49-F238E27FC236}">
                      <a16:creationId xmlns:a16="http://schemas.microsoft.com/office/drawing/2014/main" id="{A330A298-F2B3-62B3-5525-F92709FD032D}"/>
                    </a:ext>
                  </a:extLst>
                </p14:cNvPr>
                <p14:cNvContentPartPr/>
                <p14:nvPr/>
              </p14:nvContentPartPr>
              <p14:xfrm>
                <a:off x="4138118" y="4826383"/>
                <a:ext cx="360" cy="360"/>
              </p14:xfrm>
            </p:contentPart>
          </mc:Choice>
          <mc:Fallback xmlns="">
            <p:pic>
              <p:nvPicPr>
                <p:cNvPr id="20" name="Ink 19">
                  <a:extLst>
                    <a:ext uri="{FF2B5EF4-FFF2-40B4-BE49-F238E27FC236}">
                      <a16:creationId xmlns:a16="http://schemas.microsoft.com/office/drawing/2014/main" id="{A330A298-F2B3-62B3-5525-F92709FD032D}"/>
                    </a:ext>
                  </a:extLst>
                </p:cNvPr>
                <p:cNvPicPr/>
                <p:nvPr/>
              </p:nvPicPr>
              <p:blipFill>
                <a:blip r:embed="rId18"/>
                <a:stretch>
                  <a:fillRect/>
                </a:stretch>
              </p:blipFill>
              <p:spPr>
                <a:xfrm>
                  <a:off x="4084118" y="4718383"/>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1" name="Ink 20">
                  <a:extLst>
                    <a:ext uri="{FF2B5EF4-FFF2-40B4-BE49-F238E27FC236}">
                      <a16:creationId xmlns:a16="http://schemas.microsoft.com/office/drawing/2014/main" id="{950C0B7B-CCF8-6AB2-613C-C490BC264C97}"/>
                    </a:ext>
                  </a:extLst>
                </p14:cNvPr>
                <p14:cNvContentPartPr/>
                <p14:nvPr/>
              </p14:nvContentPartPr>
              <p14:xfrm>
                <a:off x="2140478" y="4546663"/>
                <a:ext cx="1998000" cy="280080"/>
              </p14:xfrm>
            </p:contentPart>
          </mc:Choice>
          <mc:Fallback xmlns="">
            <p:pic>
              <p:nvPicPr>
                <p:cNvPr id="21" name="Ink 20">
                  <a:extLst>
                    <a:ext uri="{FF2B5EF4-FFF2-40B4-BE49-F238E27FC236}">
                      <a16:creationId xmlns:a16="http://schemas.microsoft.com/office/drawing/2014/main" id="{950C0B7B-CCF8-6AB2-613C-C490BC264C97}"/>
                    </a:ext>
                  </a:extLst>
                </p:cNvPr>
                <p:cNvPicPr/>
                <p:nvPr/>
              </p:nvPicPr>
              <p:blipFill>
                <a:blip r:embed="rId23"/>
                <a:stretch>
                  <a:fillRect/>
                </a:stretch>
              </p:blipFill>
              <p:spPr>
                <a:xfrm>
                  <a:off x="2086478" y="4439023"/>
                  <a:ext cx="2105640" cy="4957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2" name="Ink 21">
                  <a:extLst>
                    <a:ext uri="{FF2B5EF4-FFF2-40B4-BE49-F238E27FC236}">
                      <a16:creationId xmlns:a16="http://schemas.microsoft.com/office/drawing/2014/main" id="{3BE450E8-5C79-80D6-14C3-D62DCC9BCEEB}"/>
                    </a:ext>
                  </a:extLst>
                </p14:cNvPr>
                <p14:cNvContentPartPr/>
                <p14:nvPr/>
              </p14:nvContentPartPr>
              <p14:xfrm>
                <a:off x="2120678" y="4562503"/>
                <a:ext cx="360" cy="360"/>
              </p14:xfrm>
            </p:contentPart>
          </mc:Choice>
          <mc:Fallback xmlns="">
            <p:pic>
              <p:nvPicPr>
                <p:cNvPr id="22" name="Ink 21">
                  <a:extLst>
                    <a:ext uri="{FF2B5EF4-FFF2-40B4-BE49-F238E27FC236}">
                      <a16:creationId xmlns:a16="http://schemas.microsoft.com/office/drawing/2014/main" id="{3BE450E8-5C79-80D6-14C3-D62DCC9BCEEB}"/>
                    </a:ext>
                  </a:extLst>
                </p:cNvPr>
                <p:cNvPicPr/>
                <p:nvPr/>
              </p:nvPicPr>
              <p:blipFill>
                <a:blip r:embed="rId18"/>
                <a:stretch>
                  <a:fillRect/>
                </a:stretch>
              </p:blipFill>
              <p:spPr>
                <a:xfrm>
                  <a:off x="2067038" y="4454503"/>
                  <a:ext cx="108000" cy="216000"/>
                </a:xfrm>
                <a:prstGeom prst="rect">
                  <a:avLst/>
                </a:prstGeom>
              </p:spPr>
            </p:pic>
          </mc:Fallback>
        </mc:AlternateContent>
      </p:grpSp>
      <p:grpSp>
        <p:nvGrpSpPr>
          <p:cNvPr id="34" name="Group 33">
            <a:extLst>
              <a:ext uri="{FF2B5EF4-FFF2-40B4-BE49-F238E27FC236}">
                <a16:creationId xmlns:a16="http://schemas.microsoft.com/office/drawing/2014/main" id="{BA4D27D7-A219-3580-FE71-9F6E4876FED4}"/>
              </a:ext>
            </a:extLst>
          </p:cNvPr>
          <p:cNvGrpSpPr/>
          <p:nvPr/>
        </p:nvGrpSpPr>
        <p:grpSpPr>
          <a:xfrm>
            <a:off x="2130398" y="2884543"/>
            <a:ext cx="5486400" cy="1168920"/>
            <a:chOff x="2130398" y="2884543"/>
            <a:chExt cx="5486400" cy="1168920"/>
          </a:xfrm>
        </p:grpSpPr>
        <p:grpSp>
          <p:nvGrpSpPr>
            <p:cNvPr id="33" name="Group 32">
              <a:extLst>
                <a:ext uri="{FF2B5EF4-FFF2-40B4-BE49-F238E27FC236}">
                  <a16:creationId xmlns:a16="http://schemas.microsoft.com/office/drawing/2014/main" id="{BA457394-5106-AF15-5780-3CDAB5843F80}"/>
                </a:ext>
              </a:extLst>
            </p:cNvPr>
            <p:cNvGrpSpPr/>
            <p:nvPr/>
          </p:nvGrpSpPr>
          <p:grpSpPr>
            <a:xfrm>
              <a:off x="2131478" y="2884543"/>
              <a:ext cx="5485320" cy="1153080"/>
              <a:chOff x="2131478" y="2884543"/>
              <a:chExt cx="5485320" cy="1153080"/>
            </a:xfrm>
          </p:grpSpPr>
          <mc:AlternateContent xmlns:mc="http://schemas.openxmlformats.org/markup-compatibility/2006" xmlns:p14="http://schemas.microsoft.com/office/powerpoint/2010/main">
            <mc:Choice Requires="p14">
              <p:contentPart p14:bwMode="auto" r:id="rId25">
                <p14:nvContentPartPr>
                  <p14:cNvPr id="26" name="Ink 25">
                    <a:extLst>
                      <a:ext uri="{FF2B5EF4-FFF2-40B4-BE49-F238E27FC236}">
                        <a16:creationId xmlns:a16="http://schemas.microsoft.com/office/drawing/2014/main" id="{F2837510-8B4B-53C7-7754-EB22CC8DA0C8}"/>
                      </a:ext>
                    </a:extLst>
                  </p14:cNvPr>
                  <p14:cNvContentPartPr/>
                  <p14:nvPr/>
                </p14:nvContentPartPr>
                <p14:xfrm>
                  <a:off x="7027478" y="2884543"/>
                  <a:ext cx="589320" cy="503640"/>
                </p14:xfrm>
              </p:contentPart>
            </mc:Choice>
            <mc:Fallback xmlns="">
              <p:pic>
                <p:nvPicPr>
                  <p:cNvPr id="26" name="Ink 25">
                    <a:extLst>
                      <a:ext uri="{FF2B5EF4-FFF2-40B4-BE49-F238E27FC236}">
                        <a16:creationId xmlns:a16="http://schemas.microsoft.com/office/drawing/2014/main" id="{F2837510-8B4B-53C7-7754-EB22CC8DA0C8}"/>
                      </a:ext>
                    </a:extLst>
                  </p:cNvPr>
                  <p:cNvPicPr/>
                  <p:nvPr/>
                </p:nvPicPr>
                <p:blipFill>
                  <a:blip r:embed="rId26"/>
                  <a:stretch>
                    <a:fillRect/>
                  </a:stretch>
                </p:blipFill>
                <p:spPr>
                  <a:xfrm>
                    <a:off x="6973838" y="2776903"/>
                    <a:ext cx="696960" cy="719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8" name="Ink 27">
                    <a:extLst>
                      <a:ext uri="{FF2B5EF4-FFF2-40B4-BE49-F238E27FC236}">
                        <a16:creationId xmlns:a16="http://schemas.microsoft.com/office/drawing/2014/main" id="{10E9CF24-6985-FFE6-BC85-79D58E87EFEE}"/>
                      </a:ext>
                    </a:extLst>
                  </p14:cNvPr>
                  <p14:cNvContentPartPr/>
                  <p14:nvPr/>
                </p14:nvContentPartPr>
                <p14:xfrm>
                  <a:off x="4032638" y="3392863"/>
                  <a:ext cx="3009240" cy="720"/>
                </p14:xfrm>
              </p:contentPart>
            </mc:Choice>
            <mc:Fallback xmlns="">
              <p:pic>
                <p:nvPicPr>
                  <p:cNvPr id="28" name="Ink 27">
                    <a:extLst>
                      <a:ext uri="{FF2B5EF4-FFF2-40B4-BE49-F238E27FC236}">
                        <a16:creationId xmlns:a16="http://schemas.microsoft.com/office/drawing/2014/main" id="{10E9CF24-6985-FFE6-BC85-79D58E87EFEE}"/>
                      </a:ext>
                    </a:extLst>
                  </p:cNvPr>
                  <p:cNvPicPr/>
                  <p:nvPr/>
                </p:nvPicPr>
                <p:blipFill>
                  <a:blip r:embed="rId28"/>
                  <a:stretch>
                    <a:fillRect/>
                  </a:stretch>
                </p:blipFill>
                <p:spPr>
                  <a:xfrm>
                    <a:off x="3978638" y="3177583"/>
                    <a:ext cx="3116880" cy="432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9" name="Ink 28">
                    <a:extLst>
                      <a:ext uri="{FF2B5EF4-FFF2-40B4-BE49-F238E27FC236}">
                        <a16:creationId xmlns:a16="http://schemas.microsoft.com/office/drawing/2014/main" id="{D9E5B7AC-9626-4AF1-6F40-85E53ED42837}"/>
                      </a:ext>
                    </a:extLst>
                  </p14:cNvPr>
                  <p14:cNvContentPartPr/>
                  <p14:nvPr/>
                </p14:nvContentPartPr>
                <p14:xfrm>
                  <a:off x="4025078" y="3506623"/>
                  <a:ext cx="360" cy="360"/>
                </p14:xfrm>
              </p:contentPart>
            </mc:Choice>
            <mc:Fallback xmlns="">
              <p:pic>
                <p:nvPicPr>
                  <p:cNvPr id="29" name="Ink 28">
                    <a:extLst>
                      <a:ext uri="{FF2B5EF4-FFF2-40B4-BE49-F238E27FC236}">
                        <a16:creationId xmlns:a16="http://schemas.microsoft.com/office/drawing/2014/main" id="{D9E5B7AC-9626-4AF1-6F40-85E53ED42837}"/>
                      </a:ext>
                    </a:extLst>
                  </p:cNvPr>
                  <p:cNvPicPr/>
                  <p:nvPr/>
                </p:nvPicPr>
                <p:blipFill>
                  <a:blip r:embed="rId30"/>
                  <a:stretch>
                    <a:fillRect/>
                  </a:stretch>
                </p:blipFill>
                <p:spPr>
                  <a:xfrm>
                    <a:off x="3971438" y="3398983"/>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0" name="Ink 29">
                    <a:extLst>
                      <a:ext uri="{FF2B5EF4-FFF2-40B4-BE49-F238E27FC236}">
                        <a16:creationId xmlns:a16="http://schemas.microsoft.com/office/drawing/2014/main" id="{C79AA876-7C67-CB88-D7FC-9C38C402F34F}"/>
                      </a:ext>
                    </a:extLst>
                  </p14:cNvPr>
                  <p14:cNvContentPartPr/>
                  <p14:nvPr/>
                </p14:nvContentPartPr>
                <p14:xfrm>
                  <a:off x="2131478" y="3478183"/>
                  <a:ext cx="1912680" cy="559440"/>
                </p14:xfrm>
              </p:contentPart>
            </mc:Choice>
            <mc:Fallback xmlns="">
              <p:pic>
                <p:nvPicPr>
                  <p:cNvPr id="30" name="Ink 29">
                    <a:extLst>
                      <a:ext uri="{FF2B5EF4-FFF2-40B4-BE49-F238E27FC236}">
                        <a16:creationId xmlns:a16="http://schemas.microsoft.com/office/drawing/2014/main" id="{C79AA876-7C67-CB88-D7FC-9C38C402F34F}"/>
                      </a:ext>
                    </a:extLst>
                  </p:cNvPr>
                  <p:cNvPicPr/>
                  <p:nvPr/>
                </p:nvPicPr>
                <p:blipFill>
                  <a:blip r:embed="rId32"/>
                  <a:stretch>
                    <a:fillRect/>
                  </a:stretch>
                </p:blipFill>
                <p:spPr>
                  <a:xfrm>
                    <a:off x="2077838" y="3370183"/>
                    <a:ext cx="2020320" cy="775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31" name="Ink 30">
                  <a:extLst>
                    <a:ext uri="{FF2B5EF4-FFF2-40B4-BE49-F238E27FC236}">
                      <a16:creationId xmlns:a16="http://schemas.microsoft.com/office/drawing/2014/main" id="{FE62DEA5-87FE-66A7-EA49-055C9092AA3D}"/>
                    </a:ext>
                  </a:extLst>
                </p14:cNvPr>
                <p14:cNvContentPartPr/>
                <p14:nvPr/>
              </p14:nvContentPartPr>
              <p14:xfrm>
                <a:off x="2130398" y="4053103"/>
                <a:ext cx="360" cy="360"/>
              </p14:xfrm>
            </p:contentPart>
          </mc:Choice>
          <mc:Fallback xmlns="">
            <p:pic>
              <p:nvPicPr>
                <p:cNvPr id="31" name="Ink 30">
                  <a:extLst>
                    <a:ext uri="{FF2B5EF4-FFF2-40B4-BE49-F238E27FC236}">
                      <a16:creationId xmlns:a16="http://schemas.microsoft.com/office/drawing/2014/main" id="{FE62DEA5-87FE-66A7-EA49-055C9092AA3D}"/>
                    </a:ext>
                  </a:extLst>
                </p:cNvPr>
                <p:cNvPicPr/>
                <p:nvPr/>
              </p:nvPicPr>
              <p:blipFill>
                <a:blip r:embed="rId30"/>
                <a:stretch>
                  <a:fillRect/>
                </a:stretch>
              </p:blipFill>
              <p:spPr>
                <a:xfrm>
                  <a:off x="2076758" y="3945463"/>
                  <a:ext cx="108000" cy="216000"/>
                </a:xfrm>
                <a:prstGeom prst="rect">
                  <a:avLst/>
                </a:prstGeom>
              </p:spPr>
            </p:pic>
          </mc:Fallback>
        </mc:AlternateContent>
      </p:grpSp>
      <p:grpSp>
        <p:nvGrpSpPr>
          <p:cNvPr id="2" name="Group 1">
            <a:extLst>
              <a:ext uri="{FF2B5EF4-FFF2-40B4-BE49-F238E27FC236}">
                <a16:creationId xmlns:a16="http://schemas.microsoft.com/office/drawing/2014/main" id="{5E81A08F-8510-334C-DEA2-6AA040E38A53}"/>
              </a:ext>
            </a:extLst>
          </p:cNvPr>
          <p:cNvGrpSpPr/>
          <p:nvPr/>
        </p:nvGrpSpPr>
        <p:grpSpPr>
          <a:xfrm>
            <a:off x="372726" y="634516"/>
            <a:ext cx="4623290" cy="956332"/>
            <a:chOff x="1005991" y="2438664"/>
            <a:chExt cx="9974068" cy="1932073"/>
          </a:xfrm>
        </p:grpSpPr>
        <p:pic>
          <p:nvPicPr>
            <p:cNvPr id="3" name="Picture 2">
              <a:extLst>
                <a:ext uri="{FF2B5EF4-FFF2-40B4-BE49-F238E27FC236}">
                  <a16:creationId xmlns:a16="http://schemas.microsoft.com/office/drawing/2014/main" id="{3B189EFE-92E0-3F21-E404-2DD0F58A307D}"/>
                </a:ext>
              </a:extLst>
            </p:cNvPr>
            <p:cNvPicPr>
              <a:picLocks noChangeAspect="1"/>
            </p:cNvPicPr>
            <p:nvPr/>
          </p:nvPicPr>
          <p:blipFill>
            <a:blip r:embed="rId34">
              <a:extLst>
                <a:ext uri="{28A0092B-C50C-407E-A947-70E740481C1C}">
                  <a14:useLocalDpi xmlns:a14="http://schemas.microsoft.com/office/drawing/2010/main" val="0"/>
                </a:ext>
              </a:extLst>
            </a:blip>
            <a:srcRect/>
            <a:stretch/>
          </p:blipFill>
          <p:spPr>
            <a:xfrm>
              <a:off x="1005991" y="2438664"/>
              <a:ext cx="9974068" cy="1932073"/>
            </a:xfrm>
            <a:prstGeom prst="rect">
              <a:avLst/>
            </a:prstGeom>
            <a:ln w="76200">
              <a:solidFill>
                <a:srgbClr val="045594"/>
              </a:solidFill>
            </a:ln>
          </p:spPr>
        </p:pic>
        <p:sp>
          <p:nvSpPr>
            <p:cNvPr id="8" name="Rectangle 7">
              <a:extLst>
                <a:ext uri="{FF2B5EF4-FFF2-40B4-BE49-F238E27FC236}">
                  <a16:creationId xmlns:a16="http://schemas.microsoft.com/office/drawing/2014/main" id="{44FC0449-2CF9-7374-D5A2-AA2848D9D964}"/>
                </a:ext>
              </a:extLst>
            </p:cNvPr>
            <p:cNvSpPr/>
            <p:nvPr/>
          </p:nvSpPr>
          <p:spPr>
            <a:xfrm>
              <a:off x="1022468" y="2462077"/>
              <a:ext cx="4970559" cy="352635"/>
            </a:xfrm>
            <a:prstGeom prst="rect">
              <a:avLst/>
            </a:prstGeom>
            <a:solidFill>
              <a:srgbClr val="00B0F0">
                <a:alpha val="20000"/>
              </a:srgbClr>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solidFill>
                  <a:srgbClr val="045594"/>
                </a:solidFill>
                <a:latin typeface="+mj-lt"/>
              </a:endParaRPr>
            </a:p>
          </p:txBody>
        </p:sp>
        <p:sp>
          <p:nvSpPr>
            <p:cNvPr id="10" name="Rectangle 9">
              <a:extLst>
                <a:ext uri="{FF2B5EF4-FFF2-40B4-BE49-F238E27FC236}">
                  <a16:creationId xmlns:a16="http://schemas.microsoft.com/office/drawing/2014/main" id="{737E8C6B-00AE-F896-401F-6D882F326316}"/>
                </a:ext>
              </a:extLst>
            </p:cNvPr>
            <p:cNvSpPr/>
            <p:nvPr/>
          </p:nvSpPr>
          <p:spPr>
            <a:xfrm>
              <a:off x="1022467" y="2814712"/>
              <a:ext cx="4970559" cy="249764"/>
            </a:xfrm>
            <a:prstGeom prst="rect">
              <a:avLst/>
            </a:prstGeom>
            <a:solidFill>
              <a:schemeClr val="accent3">
                <a:lumMod val="40000"/>
                <a:lumOff val="60000"/>
                <a:alpha val="20000"/>
              </a:schemeClr>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a:solidFill>
                  <a:srgbClr val="045594"/>
                </a:solidFill>
                <a:latin typeface="+mj-lt"/>
              </a:endParaRPr>
            </a:p>
          </p:txBody>
        </p:sp>
      </p:grpSp>
    </p:spTree>
    <p:extLst>
      <p:ext uri="{BB962C8B-B14F-4D97-AF65-F5344CB8AC3E}">
        <p14:creationId xmlns:p14="http://schemas.microsoft.com/office/powerpoint/2010/main" val="202573817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095D9-B910-2CC8-425D-073793768723}"/>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A7A4A38-66EA-57AA-BACC-94D0D35BF5E6}"/>
              </a:ext>
            </a:extLst>
          </p:cNvPr>
          <p:cNvSpPr txBox="1">
            <a:spLocks/>
          </p:cNvSpPr>
          <p:nvPr/>
        </p:nvSpPr>
        <p:spPr>
          <a:xfrm>
            <a:off x="537680" y="658102"/>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3" name="Picture 2">
            <a:extLst>
              <a:ext uri="{FF2B5EF4-FFF2-40B4-BE49-F238E27FC236}">
                <a16:creationId xmlns:a16="http://schemas.microsoft.com/office/drawing/2014/main" id="{84041B8E-9C55-A9A3-E6CD-ADAB733EDBFA}"/>
              </a:ext>
            </a:extLst>
          </p:cNvPr>
          <p:cNvPicPr>
            <a:picLocks noChangeAspect="1"/>
          </p:cNvPicPr>
          <p:nvPr/>
        </p:nvPicPr>
        <p:blipFill>
          <a:blip r:embed="rId3"/>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BD820E8A-4C41-F861-483B-03FD12A263B5}"/>
              </a:ext>
            </a:extLst>
          </p:cNvPr>
          <p:cNvSpPr/>
          <p:nvPr/>
        </p:nvSpPr>
        <p:spPr>
          <a:xfrm>
            <a:off x="1022468" y="2989422"/>
            <a:ext cx="4970559" cy="292518"/>
          </a:xfrm>
          <a:prstGeom prst="rect">
            <a:avLst/>
          </a:prstGeom>
          <a:solidFill>
            <a:srgbClr val="7030A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Tree>
    <p:extLst>
      <p:ext uri="{BB962C8B-B14F-4D97-AF65-F5344CB8AC3E}">
        <p14:creationId xmlns:p14="http://schemas.microsoft.com/office/powerpoint/2010/main" val="426737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9838A-0079-A7A7-FB6C-9BA34B067C6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41A3E37-7FF0-F5CD-204A-7248A3AA86D5}"/>
              </a:ext>
            </a:extLst>
          </p:cNvPr>
          <p:cNvSpPr txBox="1">
            <a:spLocks/>
          </p:cNvSpPr>
          <p:nvPr/>
        </p:nvSpPr>
        <p:spPr>
          <a:xfrm>
            <a:off x="3503303" y="486550"/>
            <a:ext cx="9298298"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9" name="Picture 8">
            <a:extLst>
              <a:ext uri="{FF2B5EF4-FFF2-40B4-BE49-F238E27FC236}">
                <a16:creationId xmlns:a16="http://schemas.microsoft.com/office/drawing/2014/main" id="{FD4D1C59-2BA2-45EE-E4B6-11CF4C132120}"/>
              </a:ext>
            </a:extLst>
          </p:cNvPr>
          <p:cNvPicPr>
            <a:picLocks noChangeAspect="1"/>
          </p:cNvPicPr>
          <p:nvPr/>
        </p:nvPicPr>
        <p:blipFill>
          <a:blip r:embed="rId3"/>
          <a:stretch>
            <a:fillRect/>
          </a:stretch>
        </p:blipFill>
        <p:spPr>
          <a:xfrm>
            <a:off x="2115646" y="1364315"/>
            <a:ext cx="7658549" cy="5071061"/>
          </a:xfrm>
          <a:prstGeom prst="rect">
            <a:avLst/>
          </a:prstGeom>
          <a:ln w="76200">
            <a:solidFill>
              <a:srgbClr val="13784B"/>
            </a:solidFill>
          </a:ln>
        </p:spPr>
      </p:pic>
      <mc:AlternateContent xmlns:mc="http://schemas.openxmlformats.org/markup-compatibility/2006" xmlns:p14="http://schemas.microsoft.com/office/powerpoint/2010/main">
        <mc:Choice Requires="p14">
          <p:contentPart p14:bwMode="auto" r:id="rId4">
            <p14:nvContentPartPr>
              <p14:cNvPr id="23" name="Ink 22">
                <a:extLst>
                  <a:ext uri="{FF2B5EF4-FFF2-40B4-BE49-F238E27FC236}">
                    <a16:creationId xmlns:a16="http://schemas.microsoft.com/office/drawing/2014/main" id="{3A8DF2FF-C3C1-388B-FCE0-F91EB2006FBB}"/>
                  </a:ext>
                </a:extLst>
              </p14:cNvPr>
              <p14:cNvContentPartPr/>
              <p14:nvPr/>
            </p14:nvContentPartPr>
            <p14:xfrm>
              <a:off x="9818918" y="1508263"/>
              <a:ext cx="4320" cy="360"/>
            </p14:xfrm>
          </p:contentPart>
        </mc:Choice>
        <mc:Fallback xmlns="">
          <p:pic>
            <p:nvPicPr>
              <p:cNvPr id="23" name="Ink 22">
                <a:extLst>
                  <a:ext uri="{FF2B5EF4-FFF2-40B4-BE49-F238E27FC236}">
                    <a16:creationId xmlns:a16="http://schemas.microsoft.com/office/drawing/2014/main" id="{3A8DF2FF-C3C1-388B-FCE0-F91EB2006FBB}"/>
                  </a:ext>
                </a:extLst>
              </p:cNvPr>
              <p:cNvPicPr/>
              <p:nvPr/>
            </p:nvPicPr>
            <p:blipFill>
              <a:blip r:embed="rId6"/>
              <a:stretch>
                <a:fillRect/>
              </a:stretch>
            </p:blipFill>
            <p:spPr>
              <a:xfrm>
                <a:off x="9764918" y="1400263"/>
                <a:ext cx="111960" cy="216000"/>
              </a:xfrm>
              <a:prstGeom prst="rect">
                <a:avLst/>
              </a:prstGeom>
            </p:spPr>
          </p:pic>
        </mc:Fallback>
      </mc:AlternateContent>
      <p:grpSp>
        <p:nvGrpSpPr>
          <p:cNvPr id="37" name="Group 36">
            <a:extLst>
              <a:ext uri="{FF2B5EF4-FFF2-40B4-BE49-F238E27FC236}">
                <a16:creationId xmlns:a16="http://schemas.microsoft.com/office/drawing/2014/main" id="{5F29F6D4-F6C5-50B4-9274-ED1CC2720256}"/>
              </a:ext>
            </a:extLst>
          </p:cNvPr>
          <p:cNvGrpSpPr/>
          <p:nvPr/>
        </p:nvGrpSpPr>
        <p:grpSpPr>
          <a:xfrm>
            <a:off x="2133274" y="1948286"/>
            <a:ext cx="7658640" cy="2449800"/>
            <a:chOff x="2133274" y="1948286"/>
            <a:chExt cx="7658640" cy="2449800"/>
          </a:xfrm>
        </p:grpSpPr>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36FCE18D-AE85-2FAF-E6F2-39B1E4959811}"/>
                    </a:ext>
                  </a:extLst>
                </p14:cNvPr>
                <p14:cNvContentPartPr/>
                <p14:nvPr/>
              </p14:nvContentPartPr>
              <p14:xfrm>
                <a:off x="2133274" y="3559646"/>
                <a:ext cx="2602440" cy="838440"/>
              </p14:xfrm>
            </p:contentPart>
          </mc:Choice>
          <mc:Fallback xmlns="">
            <p:pic>
              <p:nvPicPr>
                <p:cNvPr id="11" name="Ink 10">
                  <a:extLst>
                    <a:ext uri="{FF2B5EF4-FFF2-40B4-BE49-F238E27FC236}">
                      <a16:creationId xmlns:a16="http://schemas.microsoft.com/office/drawing/2014/main" id="{36FCE18D-AE85-2FAF-E6F2-39B1E4959811}"/>
                    </a:ext>
                  </a:extLst>
                </p:cNvPr>
                <p:cNvPicPr/>
                <p:nvPr/>
              </p:nvPicPr>
              <p:blipFill>
                <a:blip r:embed="rId8"/>
                <a:stretch>
                  <a:fillRect/>
                </a:stretch>
              </p:blipFill>
              <p:spPr>
                <a:xfrm>
                  <a:off x="2079274" y="3451646"/>
                  <a:ext cx="2710080" cy="1054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56F588E9-34DD-BE19-25DB-D7EEBE692244}"/>
                    </a:ext>
                  </a:extLst>
                </p14:cNvPr>
                <p14:cNvContentPartPr/>
                <p14:nvPr/>
              </p14:nvContentPartPr>
              <p14:xfrm>
                <a:off x="4767754" y="3570086"/>
                <a:ext cx="1688040" cy="294840"/>
              </p14:xfrm>
            </p:contentPart>
          </mc:Choice>
          <mc:Fallback xmlns="">
            <p:pic>
              <p:nvPicPr>
                <p:cNvPr id="14" name="Ink 13">
                  <a:extLst>
                    <a:ext uri="{FF2B5EF4-FFF2-40B4-BE49-F238E27FC236}">
                      <a16:creationId xmlns:a16="http://schemas.microsoft.com/office/drawing/2014/main" id="{56F588E9-34DD-BE19-25DB-D7EEBE692244}"/>
                    </a:ext>
                  </a:extLst>
                </p:cNvPr>
                <p:cNvPicPr/>
                <p:nvPr/>
              </p:nvPicPr>
              <p:blipFill>
                <a:blip r:embed="rId10"/>
                <a:stretch>
                  <a:fillRect/>
                </a:stretch>
              </p:blipFill>
              <p:spPr>
                <a:xfrm>
                  <a:off x="4713754" y="3462086"/>
                  <a:ext cx="1795680" cy="510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617EFB05-C8BB-A057-18C4-15319CCE9589}"/>
                    </a:ext>
                  </a:extLst>
                </p14:cNvPr>
                <p14:cNvContentPartPr/>
                <p14:nvPr/>
              </p14:nvContentPartPr>
              <p14:xfrm>
                <a:off x="7946194" y="2907686"/>
                <a:ext cx="120960" cy="1022400"/>
              </p14:xfrm>
            </p:contentPart>
          </mc:Choice>
          <mc:Fallback xmlns="">
            <p:pic>
              <p:nvPicPr>
                <p:cNvPr id="16" name="Ink 15">
                  <a:extLst>
                    <a:ext uri="{FF2B5EF4-FFF2-40B4-BE49-F238E27FC236}">
                      <a16:creationId xmlns:a16="http://schemas.microsoft.com/office/drawing/2014/main" id="{617EFB05-C8BB-A057-18C4-15319CCE9589}"/>
                    </a:ext>
                  </a:extLst>
                </p:cNvPr>
                <p:cNvPicPr/>
                <p:nvPr/>
              </p:nvPicPr>
              <p:blipFill>
                <a:blip r:embed="rId12"/>
                <a:stretch>
                  <a:fillRect/>
                </a:stretch>
              </p:blipFill>
              <p:spPr>
                <a:xfrm>
                  <a:off x="7892554" y="2799686"/>
                  <a:ext cx="228600" cy="1238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2" name="Ink 31">
                  <a:extLst>
                    <a:ext uri="{FF2B5EF4-FFF2-40B4-BE49-F238E27FC236}">
                      <a16:creationId xmlns:a16="http://schemas.microsoft.com/office/drawing/2014/main" id="{BDD1ED50-3662-2DF1-6003-6752D7F77F60}"/>
                    </a:ext>
                  </a:extLst>
                </p14:cNvPr>
                <p14:cNvContentPartPr/>
                <p14:nvPr/>
              </p14:nvContentPartPr>
              <p14:xfrm>
                <a:off x="7957354" y="1948286"/>
                <a:ext cx="1382760" cy="947160"/>
              </p14:xfrm>
            </p:contentPart>
          </mc:Choice>
          <mc:Fallback xmlns="">
            <p:pic>
              <p:nvPicPr>
                <p:cNvPr id="32" name="Ink 31">
                  <a:extLst>
                    <a:ext uri="{FF2B5EF4-FFF2-40B4-BE49-F238E27FC236}">
                      <a16:creationId xmlns:a16="http://schemas.microsoft.com/office/drawing/2014/main" id="{BDD1ED50-3662-2DF1-6003-6752D7F77F60}"/>
                    </a:ext>
                  </a:extLst>
                </p:cNvPr>
                <p:cNvPicPr/>
                <p:nvPr/>
              </p:nvPicPr>
              <p:blipFill>
                <a:blip r:embed="rId14"/>
                <a:stretch>
                  <a:fillRect/>
                </a:stretch>
              </p:blipFill>
              <p:spPr>
                <a:xfrm>
                  <a:off x="7903354" y="1840646"/>
                  <a:ext cx="1490400" cy="11628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6" name="Ink 35">
                  <a:extLst>
                    <a:ext uri="{FF2B5EF4-FFF2-40B4-BE49-F238E27FC236}">
                      <a16:creationId xmlns:a16="http://schemas.microsoft.com/office/drawing/2014/main" id="{5AC32A2E-4E7F-1B65-18AE-7B51ABECCFFE}"/>
                    </a:ext>
                  </a:extLst>
                </p14:cNvPr>
                <p14:cNvContentPartPr/>
                <p14:nvPr/>
              </p14:nvContentPartPr>
              <p14:xfrm>
                <a:off x="9383314" y="1948286"/>
                <a:ext cx="408600" cy="253800"/>
              </p14:xfrm>
            </p:contentPart>
          </mc:Choice>
          <mc:Fallback xmlns="">
            <p:pic>
              <p:nvPicPr>
                <p:cNvPr id="36" name="Ink 35">
                  <a:extLst>
                    <a:ext uri="{FF2B5EF4-FFF2-40B4-BE49-F238E27FC236}">
                      <a16:creationId xmlns:a16="http://schemas.microsoft.com/office/drawing/2014/main" id="{5AC32A2E-4E7F-1B65-18AE-7B51ABECCFFE}"/>
                    </a:ext>
                  </a:extLst>
                </p:cNvPr>
                <p:cNvPicPr/>
                <p:nvPr/>
              </p:nvPicPr>
              <p:blipFill>
                <a:blip r:embed="rId16"/>
                <a:stretch>
                  <a:fillRect/>
                </a:stretch>
              </p:blipFill>
              <p:spPr>
                <a:xfrm>
                  <a:off x="9329314" y="1840646"/>
                  <a:ext cx="516240" cy="469440"/>
                </a:xfrm>
                <a:prstGeom prst="rect">
                  <a:avLst/>
                </a:prstGeom>
              </p:spPr>
            </p:pic>
          </mc:Fallback>
        </mc:AlternateContent>
      </p:grpSp>
      <p:grpSp>
        <p:nvGrpSpPr>
          <p:cNvPr id="42" name="Group 41">
            <a:extLst>
              <a:ext uri="{FF2B5EF4-FFF2-40B4-BE49-F238E27FC236}">
                <a16:creationId xmlns:a16="http://schemas.microsoft.com/office/drawing/2014/main" id="{849D3570-AD5F-0D08-B1B8-496F65F71DF2}"/>
              </a:ext>
            </a:extLst>
          </p:cNvPr>
          <p:cNvGrpSpPr/>
          <p:nvPr/>
        </p:nvGrpSpPr>
        <p:grpSpPr>
          <a:xfrm>
            <a:off x="2416234" y="2135486"/>
            <a:ext cx="7437240" cy="2611080"/>
            <a:chOff x="2416234" y="2135486"/>
            <a:chExt cx="7437240" cy="2611080"/>
          </a:xfrm>
        </p:grpSpPr>
        <mc:AlternateContent xmlns:mc="http://schemas.openxmlformats.org/markup-compatibility/2006" xmlns:p14="http://schemas.microsoft.com/office/powerpoint/2010/main">
          <mc:Choice Requires="p14">
            <p:contentPart p14:bwMode="auto" r:id="rId17">
              <p14:nvContentPartPr>
                <p14:cNvPr id="40" name="Ink 39">
                  <a:extLst>
                    <a:ext uri="{FF2B5EF4-FFF2-40B4-BE49-F238E27FC236}">
                      <a16:creationId xmlns:a16="http://schemas.microsoft.com/office/drawing/2014/main" id="{5303EC1D-E2F2-A908-AB47-75DB7AE42A86}"/>
                    </a:ext>
                  </a:extLst>
                </p14:cNvPr>
                <p14:cNvContentPartPr/>
                <p14:nvPr/>
              </p14:nvContentPartPr>
              <p14:xfrm>
                <a:off x="2416234" y="3862406"/>
                <a:ext cx="3824280" cy="884160"/>
              </p14:xfrm>
            </p:contentPart>
          </mc:Choice>
          <mc:Fallback xmlns="">
            <p:pic>
              <p:nvPicPr>
                <p:cNvPr id="40" name="Ink 39">
                  <a:extLst>
                    <a:ext uri="{FF2B5EF4-FFF2-40B4-BE49-F238E27FC236}">
                      <a16:creationId xmlns:a16="http://schemas.microsoft.com/office/drawing/2014/main" id="{5303EC1D-E2F2-A908-AB47-75DB7AE42A86}"/>
                    </a:ext>
                  </a:extLst>
                </p:cNvPr>
                <p:cNvPicPr/>
                <p:nvPr/>
              </p:nvPicPr>
              <p:blipFill>
                <a:blip r:embed="rId18"/>
                <a:stretch>
                  <a:fillRect/>
                </a:stretch>
              </p:blipFill>
              <p:spPr>
                <a:xfrm>
                  <a:off x="2362234" y="3754406"/>
                  <a:ext cx="3931920" cy="1099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1" name="Ink 40">
                  <a:extLst>
                    <a:ext uri="{FF2B5EF4-FFF2-40B4-BE49-F238E27FC236}">
                      <a16:creationId xmlns:a16="http://schemas.microsoft.com/office/drawing/2014/main" id="{FCCFAE3E-19E0-B1D1-6C5A-E07596EC08E4}"/>
                    </a:ext>
                  </a:extLst>
                </p14:cNvPr>
                <p14:cNvContentPartPr/>
                <p14:nvPr/>
              </p14:nvContentPartPr>
              <p14:xfrm>
                <a:off x="8007034" y="2135486"/>
                <a:ext cx="1846440" cy="2269440"/>
              </p14:xfrm>
            </p:contentPart>
          </mc:Choice>
          <mc:Fallback xmlns="">
            <p:pic>
              <p:nvPicPr>
                <p:cNvPr id="41" name="Ink 40">
                  <a:extLst>
                    <a:ext uri="{FF2B5EF4-FFF2-40B4-BE49-F238E27FC236}">
                      <a16:creationId xmlns:a16="http://schemas.microsoft.com/office/drawing/2014/main" id="{FCCFAE3E-19E0-B1D1-6C5A-E07596EC08E4}"/>
                    </a:ext>
                  </a:extLst>
                </p:cNvPr>
                <p:cNvPicPr/>
                <p:nvPr/>
              </p:nvPicPr>
              <p:blipFill>
                <a:blip r:embed="rId20"/>
                <a:stretch>
                  <a:fillRect/>
                </a:stretch>
              </p:blipFill>
              <p:spPr>
                <a:xfrm>
                  <a:off x="7953394" y="2027486"/>
                  <a:ext cx="1954080" cy="2485080"/>
                </a:xfrm>
                <a:prstGeom prst="rect">
                  <a:avLst/>
                </a:prstGeom>
              </p:spPr>
            </p:pic>
          </mc:Fallback>
        </mc:AlternateContent>
      </p:grpSp>
      <p:grpSp>
        <p:nvGrpSpPr>
          <p:cNvPr id="48" name="Group 47">
            <a:extLst>
              <a:ext uri="{FF2B5EF4-FFF2-40B4-BE49-F238E27FC236}">
                <a16:creationId xmlns:a16="http://schemas.microsoft.com/office/drawing/2014/main" id="{59500968-50EE-D641-6D40-83CDB6CB0E23}"/>
              </a:ext>
            </a:extLst>
          </p:cNvPr>
          <p:cNvGrpSpPr/>
          <p:nvPr/>
        </p:nvGrpSpPr>
        <p:grpSpPr>
          <a:xfrm>
            <a:off x="6487474" y="3896966"/>
            <a:ext cx="1570680" cy="512280"/>
            <a:chOff x="6487474" y="3896966"/>
            <a:chExt cx="1570680" cy="512280"/>
          </a:xfrm>
        </p:grpSpPr>
        <mc:AlternateContent xmlns:mc="http://schemas.openxmlformats.org/markup-compatibility/2006" xmlns:p14="http://schemas.microsoft.com/office/powerpoint/2010/main">
          <mc:Choice Requires="p14">
            <p:contentPart p14:bwMode="auto" r:id="rId21">
              <p14:nvContentPartPr>
                <p14:cNvPr id="46" name="Ink 45">
                  <a:extLst>
                    <a:ext uri="{FF2B5EF4-FFF2-40B4-BE49-F238E27FC236}">
                      <a16:creationId xmlns:a16="http://schemas.microsoft.com/office/drawing/2014/main" id="{507E2564-6496-910B-C656-FDA29FDBFCFF}"/>
                    </a:ext>
                  </a:extLst>
                </p14:cNvPr>
                <p14:cNvContentPartPr/>
                <p14:nvPr/>
              </p14:nvContentPartPr>
              <p14:xfrm>
                <a:off x="6487474" y="3896966"/>
                <a:ext cx="425160" cy="501120"/>
              </p14:xfrm>
            </p:contentPart>
          </mc:Choice>
          <mc:Fallback xmlns="">
            <p:pic>
              <p:nvPicPr>
                <p:cNvPr id="46" name="Ink 45">
                  <a:extLst>
                    <a:ext uri="{FF2B5EF4-FFF2-40B4-BE49-F238E27FC236}">
                      <a16:creationId xmlns:a16="http://schemas.microsoft.com/office/drawing/2014/main" id="{507E2564-6496-910B-C656-FDA29FDBFCFF}"/>
                    </a:ext>
                  </a:extLst>
                </p:cNvPr>
                <p:cNvPicPr/>
                <p:nvPr/>
              </p:nvPicPr>
              <p:blipFill>
                <a:blip r:embed="rId22"/>
                <a:stretch>
                  <a:fillRect/>
                </a:stretch>
              </p:blipFill>
              <p:spPr>
                <a:xfrm>
                  <a:off x="6433474" y="3788966"/>
                  <a:ext cx="532800" cy="7167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7" name="Ink 46">
                  <a:extLst>
                    <a:ext uri="{FF2B5EF4-FFF2-40B4-BE49-F238E27FC236}">
                      <a16:creationId xmlns:a16="http://schemas.microsoft.com/office/drawing/2014/main" id="{33D77D35-F272-97EE-14F8-5BA225444F91}"/>
                    </a:ext>
                  </a:extLst>
                </p14:cNvPr>
                <p14:cNvContentPartPr/>
                <p14:nvPr/>
              </p14:nvContentPartPr>
              <p14:xfrm>
                <a:off x="6933874" y="4031606"/>
                <a:ext cx="1124280" cy="377640"/>
              </p14:xfrm>
            </p:contentPart>
          </mc:Choice>
          <mc:Fallback xmlns="">
            <p:pic>
              <p:nvPicPr>
                <p:cNvPr id="47" name="Ink 46">
                  <a:extLst>
                    <a:ext uri="{FF2B5EF4-FFF2-40B4-BE49-F238E27FC236}">
                      <a16:creationId xmlns:a16="http://schemas.microsoft.com/office/drawing/2014/main" id="{33D77D35-F272-97EE-14F8-5BA225444F91}"/>
                    </a:ext>
                  </a:extLst>
                </p:cNvPr>
                <p:cNvPicPr/>
                <p:nvPr/>
              </p:nvPicPr>
              <p:blipFill>
                <a:blip r:embed="rId24"/>
                <a:stretch>
                  <a:fillRect/>
                </a:stretch>
              </p:blipFill>
              <p:spPr>
                <a:xfrm>
                  <a:off x="6880234" y="3923606"/>
                  <a:ext cx="1231920" cy="593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49" name="Ink 48">
                <a:extLst>
                  <a:ext uri="{FF2B5EF4-FFF2-40B4-BE49-F238E27FC236}">
                    <a16:creationId xmlns:a16="http://schemas.microsoft.com/office/drawing/2014/main" id="{AFCE3D6F-8BEE-93AE-7202-37B6C66EC5E0}"/>
                  </a:ext>
                </a:extLst>
              </p14:cNvPr>
              <p14:cNvContentPartPr/>
              <p14:nvPr/>
            </p14:nvContentPartPr>
            <p14:xfrm>
              <a:off x="6498634" y="4234286"/>
              <a:ext cx="1947600" cy="687600"/>
            </p14:xfrm>
          </p:contentPart>
        </mc:Choice>
        <mc:Fallback xmlns="">
          <p:pic>
            <p:nvPicPr>
              <p:cNvPr id="49" name="Ink 48">
                <a:extLst>
                  <a:ext uri="{FF2B5EF4-FFF2-40B4-BE49-F238E27FC236}">
                    <a16:creationId xmlns:a16="http://schemas.microsoft.com/office/drawing/2014/main" id="{AFCE3D6F-8BEE-93AE-7202-37B6C66EC5E0}"/>
                  </a:ext>
                </a:extLst>
              </p:cNvPr>
              <p:cNvPicPr/>
              <p:nvPr/>
            </p:nvPicPr>
            <p:blipFill>
              <a:blip r:embed="rId26"/>
              <a:stretch>
                <a:fillRect/>
              </a:stretch>
            </p:blipFill>
            <p:spPr>
              <a:xfrm>
                <a:off x="6444994" y="4126286"/>
                <a:ext cx="2055240" cy="903240"/>
              </a:xfrm>
              <a:prstGeom prst="rect">
                <a:avLst/>
              </a:prstGeom>
            </p:spPr>
          </p:pic>
        </mc:Fallback>
      </mc:AlternateContent>
      <p:grpSp>
        <p:nvGrpSpPr>
          <p:cNvPr id="2" name="Group 1">
            <a:extLst>
              <a:ext uri="{FF2B5EF4-FFF2-40B4-BE49-F238E27FC236}">
                <a16:creationId xmlns:a16="http://schemas.microsoft.com/office/drawing/2014/main" id="{626358F1-9D6E-10E5-B2F2-D16A73EBB1C0}"/>
              </a:ext>
            </a:extLst>
          </p:cNvPr>
          <p:cNvGrpSpPr/>
          <p:nvPr/>
        </p:nvGrpSpPr>
        <p:grpSpPr>
          <a:xfrm>
            <a:off x="413576" y="965154"/>
            <a:ext cx="4623290" cy="957209"/>
            <a:chOff x="1022468" y="2462077"/>
            <a:chExt cx="9974067" cy="1933845"/>
          </a:xfrm>
        </p:grpSpPr>
        <p:pic>
          <p:nvPicPr>
            <p:cNvPr id="3" name="Picture 2">
              <a:extLst>
                <a:ext uri="{FF2B5EF4-FFF2-40B4-BE49-F238E27FC236}">
                  <a16:creationId xmlns:a16="http://schemas.microsoft.com/office/drawing/2014/main" id="{82B68212-B30C-556D-7E79-D6C04D6065EF}"/>
                </a:ext>
              </a:extLst>
            </p:cNvPr>
            <p:cNvPicPr>
              <a:picLocks noChangeAspect="1"/>
            </p:cNvPicPr>
            <p:nvPr/>
          </p:nvPicPr>
          <p:blipFill>
            <a:blip r:embed="rId27"/>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C344BD18-A9CC-22E7-A5B1-4692FF92A22F}"/>
                </a:ext>
              </a:extLst>
            </p:cNvPr>
            <p:cNvSpPr/>
            <p:nvPr/>
          </p:nvSpPr>
          <p:spPr>
            <a:xfrm>
              <a:off x="1038942" y="2980972"/>
              <a:ext cx="4970560" cy="352634"/>
            </a:xfrm>
            <a:prstGeom prst="rect">
              <a:avLst/>
            </a:prstGeom>
            <a:solidFill>
              <a:srgbClr val="7030A0">
                <a:alpha val="20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grpSp>
    </p:spTree>
    <p:extLst>
      <p:ext uri="{BB962C8B-B14F-4D97-AF65-F5344CB8AC3E}">
        <p14:creationId xmlns:p14="http://schemas.microsoft.com/office/powerpoint/2010/main" val="146002443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1000"/>
                                        <p:tgtEl>
                                          <p:spTgt spid="49"/>
                                        </p:tgtEl>
                                      </p:cBhvr>
                                    </p:animEffect>
                                    <p:anim calcmode="lin" valueType="num">
                                      <p:cBhvr>
                                        <p:cTn id="25" dur="1000" fill="hold"/>
                                        <p:tgtEl>
                                          <p:spTgt spid="49"/>
                                        </p:tgtEl>
                                        <p:attrNameLst>
                                          <p:attrName>ppt_x</p:attrName>
                                        </p:attrNameLst>
                                      </p:cBhvr>
                                      <p:tavLst>
                                        <p:tav tm="0">
                                          <p:val>
                                            <p:strVal val="#ppt_x"/>
                                          </p:val>
                                        </p:tav>
                                        <p:tav tm="100000">
                                          <p:val>
                                            <p:strVal val="#ppt_x"/>
                                          </p:val>
                                        </p:tav>
                                      </p:tavLst>
                                    </p:anim>
                                    <p:anim calcmode="lin" valueType="num">
                                      <p:cBhvr>
                                        <p:cTn id="2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7AFD3-6E04-4D76-280F-4EC01F86481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3CD49F6-B7DC-054F-FF03-D692A788CAB6}"/>
              </a:ext>
            </a:extLst>
          </p:cNvPr>
          <p:cNvSpPr txBox="1">
            <a:spLocks/>
          </p:cNvSpPr>
          <p:nvPr/>
        </p:nvSpPr>
        <p:spPr>
          <a:xfrm>
            <a:off x="537680" y="615932"/>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3" name="Picture 2">
            <a:extLst>
              <a:ext uri="{FF2B5EF4-FFF2-40B4-BE49-F238E27FC236}">
                <a16:creationId xmlns:a16="http://schemas.microsoft.com/office/drawing/2014/main" id="{F0780C35-1B7B-1A74-4EF7-BFE2D533CD02}"/>
              </a:ext>
            </a:extLst>
          </p:cNvPr>
          <p:cNvPicPr>
            <a:picLocks noChangeAspect="1"/>
          </p:cNvPicPr>
          <p:nvPr/>
        </p:nvPicPr>
        <p:blipFill>
          <a:blip r:embed="rId3"/>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755B0286-200E-3277-2F53-B060B3030658}"/>
              </a:ext>
            </a:extLst>
          </p:cNvPr>
          <p:cNvSpPr/>
          <p:nvPr/>
        </p:nvSpPr>
        <p:spPr>
          <a:xfrm>
            <a:off x="1038942" y="3282740"/>
            <a:ext cx="4970559" cy="1113182"/>
          </a:xfrm>
          <a:prstGeom prst="rect">
            <a:avLst/>
          </a:prstGeom>
          <a:solidFill>
            <a:srgbClr val="FFFF00">
              <a:alpha val="37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Tree>
    <p:extLst>
      <p:ext uri="{BB962C8B-B14F-4D97-AF65-F5344CB8AC3E}">
        <p14:creationId xmlns:p14="http://schemas.microsoft.com/office/powerpoint/2010/main" val="9353575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82B0E-3C1E-4560-CAC6-3722C5957AC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3FEA0E6-29A7-5409-4D10-A234C232583D}"/>
              </a:ext>
            </a:extLst>
          </p:cNvPr>
          <p:cNvSpPr txBox="1">
            <a:spLocks/>
          </p:cNvSpPr>
          <p:nvPr/>
        </p:nvSpPr>
        <p:spPr>
          <a:xfrm>
            <a:off x="1674503" y="478190"/>
            <a:ext cx="9298298"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10" name="Picture 9">
            <a:extLst>
              <a:ext uri="{FF2B5EF4-FFF2-40B4-BE49-F238E27FC236}">
                <a16:creationId xmlns:a16="http://schemas.microsoft.com/office/drawing/2014/main" id="{B45545A3-9308-5E48-F371-EAF321FD94D8}"/>
              </a:ext>
            </a:extLst>
          </p:cNvPr>
          <p:cNvPicPr>
            <a:picLocks noChangeAspect="1"/>
          </p:cNvPicPr>
          <p:nvPr/>
        </p:nvPicPr>
        <p:blipFill>
          <a:blip r:embed="rId3"/>
          <a:stretch>
            <a:fillRect/>
          </a:stretch>
        </p:blipFill>
        <p:spPr>
          <a:xfrm>
            <a:off x="2995180" y="1235539"/>
            <a:ext cx="5426460" cy="5118044"/>
          </a:xfrm>
          <a:prstGeom prst="rect">
            <a:avLst/>
          </a:prstGeom>
          <a:ln w="76200">
            <a:solidFill>
              <a:srgbClr val="13784B"/>
            </a:solidFill>
          </a:ln>
        </p:spPr>
      </p:pic>
      <p:sp>
        <p:nvSpPr>
          <p:cNvPr id="12" name="Rectangle 11">
            <a:extLst>
              <a:ext uri="{FF2B5EF4-FFF2-40B4-BE49-F238E27FC236}">
                <a16:creationId xmlns:a16="http://schemas.microsoft.com/office/drawing/2014/main" id="{DB8566E4-3DA2-515A-BEB2-5C3C68E25746}"/>
              </a:ext>
            </a:extLst>
          </p:cNvPr>
          <p:cNvSpPr/>
          <p:nvPr/>
        </p:nvSpPr>
        <p:spPr>
          <a:xfrm>
            <a:off x="5682343" y="1801417"/>
            <a:ext cx="1915886" cy="636983"/>
          </a:xfrm>
          <a:prstGeom prst="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
        <p:nvSpPr>
          <p:cNvPr id="13" name="Rectangle 12">
            <a:extLst>
              <a:ext uri="{FF2B5EF4-FFF2-40B4-BE49-F238E27FC236}">
                <a16:creationId xmlns:a16="http://schemas.microsoft.com/office/drawing/2014/main" id="{0331D27F-BA0F-8D7B-1EA8-56CD95C628DC}"/>
              </a:ext>
            </a:extLst>
          </p:cNvPr>
          <p:cNvSpPr/>
          <p:nvPr/>
        </p:nvSpPr>
        <p:spPr>
          <a:xfrm>
            <a:off x="2995180" y="5082607"/>
            <a:ext cx="640386" cy="1270976"/>
          </a:xfrm>
          <a:prstGeom prst="rect">
            <a:avLst/>
          </a:prstGeom>
          <a:solidFill>
            <a:srgbClr val="FFFF0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
        <p:nvSpPr>
          <p:cNvPr id="15" name="Rectangle 14">
            <a:extLst>
              <a:ext uri="{FF2B5EF4-FFF2-40B4-BE49-F238E27FC236}">
                <a16:creationId xmlns:a16="http://schemas.microsoft.com/office/drawing/2014/main" id="{C71ABFA4-645E-6782-87A5-7A354F54A58D}"/>
              </a:ext>
            </a:extLst>
          </p:cNvPr>
          <p:cNvSpPr/>
          <p:nvPr/>
        </p:nvSpPr>
        <p:spPr>
          <a:xfrm>
            <a:off x="4112717" y="5033218"/>
            <a:ext cx="1915886" cy="636983"/>
          </a:xfrm>
          <a:prstGeom prst="rect">
            <a:avLst/>
          </a:prstGeom>
          <a:solidFill>
            <a:srgbClr val="00B0F0">
              <a:alpha val="31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grpSp>
        <p:nvGrpSpPr>
          <p:cNvPr id="2" name="Group 1">
            <a:extLst>
              <a:ext uri="{FF2B5EF4-FFF2-40B4-BE49-F238E27FC236}">
                <a16:creationId xmlns:a16="http://schemas.microsoft.com/office/drawing/2014/main" id="{4493597B-3948-94AC-2ABA-428CA93ED7DD}"/>
              </a:ext>
            </a:extLst>
          </p:cNvPr>
          <p:cNvGrpSpPr/>
          <p:nvPr/>
        </p:nvGrpSpPr>
        <p:grpSpPr>
          <a:xfrm>
            <a:off x="429474" y="965154"/>
            <a:ext cx="4623290" cy="957209"/>
            <a:chOff x="1022468" y="2462077"/>
            <a:chExt cx="9974067" cy="1933845"/>
          </a:xfrm>
        </p:grpSpPr>
        <p:pic>
          <p:nvPicPr>
            <p:cNvPr id="3" name="Picture 2">
              <a:extLst>
                <a:ext uri="{FF2B5EF4-FFF2-40B4-BE49-F238E27FC236}">
                  <a16:creationId xmlns:a16="http://schemas.microsoft.com/office/drawing/2014/main" id="{12D2BC04-6C5C-EFDB-D326-5C9D3461FC75}"/>
                </a:ext>
              </a:extLst>
            </p:cNvPr>
            <p:cNvPicPr>
              <a:picLocks noChangeAspect="1"/>
            </p:cNvPicPr>
            <p:nvPr/>
          </p:nvPicPr>
          <p:blipFill>
            <a:blip r:embed="rId4"/>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5F11B490-F002-8894-9777-A1D81FB8468D}"/>
                </a:ext>
              </a:extLst>
            </p:cNvPr>
            <p:cNvSpPr/>
            <p:nvPr/>
          </p:nvSpPr>
          <p:spPr>
            <a:xfrm>
              <a:off x="1046141" y="3252681"/>
              <a:ext cx="4970560" cy="1143241"/>
            </a:xfrm>
            <a:prstGeom prst="rect">
              <a:avLst/>
            </a:prstGeom>
            <a:solidFill>
              <a:srgbClr val="FFFF00">
                <a:alpha val="20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dirty="0">
                <a:solidFill>
                  <a:srgbClr val="045594"/>
                </a:solidFill>
                <a:latin typeface="+mj-lt"/>
              </a:endParaRPr>
            </a:p>
          </p:txBody>
        </p:sp>
      </p:grpSp>
    </p:spTree>
    <p:extLst>
      <p:ext uri="{BB962C8B-B14F-4D97-AF65-F5344CB8AC3E}">
        <p14:creationId xmlns:p14="http://schemas.microsoft.com/office/powerpoint/2010/main" val="1292717688"/>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F544D-8534-6B8D-27D8-426C25FF1C46}"/>
              </a:ext>
            </a:extLst>
          </p:cNvPr>
          <p:cNvSpPr>
            <a:spLocks noGrp="1"/>
          </p:cNvSpPr>
          <p:nvPr>
            <p:ph type="title"/>
          </p:nvPr>
        </p:nvSpPr>
        <p:spPr/>
        <p:txBody>
          <a:bodyPr/>
          <a:lstStyle/>
          <a:p>
            <a:r>
              <a:rPr lang="en-US" sz="3600" b="1" dirty="0"/>
              <a:t>Disclaimer</a:t>
            </a:r>
          </a:p>
        </p:txBody>
      </p:sp>
      <p:sp>
        <p:nvSpPr>
          <p:cNvPr id="9" name="Text Placeholder 8">
            <a:extLst>
              <a:ext uri="{FF2B5EF4-FFF2-40B4-BE49-F238E27FC236}">
                <a16:creationId xmlns:a16="http://schemas.microsoft.com/office/drawing/2014/main" id="{046897FD-D4E1-7E9E-30EC-2658F956582D}"/>
              </a:ext>
            </a:extLst>
          </p:cNvPr>
          <p:cNvSpPr>
            <a:spLocks noGrp="1"/>
          </p:cNvSpPr>
          <p:nvPr>
            <p:ph type="body" sz="quarter" idx="17"/>
          </p:nvPr>
        </p:nvSpPr>
        <p:spPr>
          <a:xfrm rot="21388604">
            <a:off x="1079960" y="1136477"/>
            <a:ext cx="10032080" cy="5159592"/>
          </a:xfrm>
          <a:solidFill>
            <a:srgbClr val="045594"/>
          </a:solidFill>
        </p:spPr>
        <p:txBody>
          <a:bodyPr/>
          <a:lstStyle/>
          <a:p>
            <a:pPr algn="l">
              <a:lnSpc>
                <a:spcPct val="150000"/>
              </a:lnSpc>
              <a:spcBef>
                <a:spcPts val="0"/>
              </a:spcBef>
            </a:pPr>
            <a:r>
              <a:rPr lang="en-US" b="0" dirty="0">
                <a:solidFill>
                  <a:schemeClr val="bg1"/>
                </a:solidFill>
                <a:latin typeface="+mj-lt"/>
              </a:rPr>
              <a:t>The goal of this course is to provide a </a:t>
            </a:r>
            <a:r>
              <a:rPr lang="en-US" b="0" dirty="0">
                <a:solidFill>
                  <a:schemeClr val="accent2"/>
                </a:solidFill>
                <a:latin typeface="+mj-lt"/>
              </a:rPr>
              <a:t>broad overview </a:t>
            </a:r>
            <a:r>
              <a:rPr lang="en-US" b="0" dirty="0">
                <a:solidFill>
                  <a:schemeClr val="bg1"/>
                </a:solidFill>
                <a:latin typeface="+mj-lt"/>
              </a:rPr>
              <a:t>for non-roadway designers </a:t>
            </a:r>
            <a:r>
              <a:rPr lang="en-US" b="0" dirty="0">
                <a:solidFill>
                  <a:schemeClr val="accent2"/>
                </a:solidFill>
                <a:latin typeface="+mj-lt"/>
              </a:rPr>
              <a:t>to read, interpret and relate </a:t>
            </a:r>
            <a:r>
              <a:rPr lang="en-US" b="0" dirty="0">
                <a:solidFill>
                  <a:schemeClr val="bg1"/>
                </a:solidFill>
                <a:latin typeface="+mj-lt"/>
              </a:rPr>
              <a:t>to a set of Transportation Roadway Design Plans. This course is </a:t>
            </a:r>
            <a:r>
              <a:rPr lang="en-US" b="0" dirty="0">
                <a:solidFill>
                  <a:schemeClr val="accent3">
                    <a:lumMod val="60000"/>
                    <a:lumOff val="40000"/>
                  </a:schemeClr>
                </a:solidFill>
                <a:latin typeface="+mj-lt"/>
              </a:rPr>
              <a:t>not intended to override any official GDOT Plan Reading Courses</a:t>
            </a:r>
            <a:r>
              <a:rPr lang="en-US" b="0" dirty="0">
                <a:solidFill>
                  <a:schemeClr val="bg1"/>
                </a:solidFill>
                <a:latin typeface="+mj-lt"/>
              </a:rPr>
              <a:t>. In the event of any discrepancy between the information presented within this course and any official GDOT Plan Reading Course, the GDOT Plan Reading Course shall prevail. For accurate plan interpretation, always use the current GDOT Policies and Procedures. </a:t>
            </a:r>
          </a:p>
          <a:p>
            <a:pPr algn="l">
              <a:lnSpc>
                <a:spcPct val="100000"/>
              </a:lnSpc>
              <a:spcBef>
                <a:spcPts val="1800"/>
              </a:spcBef>
            </a:pPr>
            <a:endParaRPr lang="en-US" dirty="0">
              <a:solidFill>
                <a:schemeClr val="bg1"/>
              </a:solidFill>
              <a:latin typeface="+mj-lt"/>
            </a:endParaRPr>
          </a:p>
        </p:txBody>
      </p:sp>
    </p:spTree>
    <p:extLst>
      <p:ext uri="{BB962C8B-B14F-4D97-AF65-F5344CB8AC3E}">
        <p14:creationId xmlns:p14="http://schemas.microsoft.com/office/powerpoint/2010/main" val="23790462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C7528-3090-7515-9278-73B32A41EB4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3F5772A-B76C-0E18-F91D-E39E501979F4}"/>
              </a:ext>
            </a:extLst>
          </p:cNvPr>
          <p:cNvSpPr txBox="1">
            <a:spLocks/>
          </p:cNvSpPr>
          <p:nvPr/>
        </p:nvSpPr>
        <p:spPr>
          <a:xfrm>
            <a:off x="537680" y="565505"/>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3" name="Picture 2">
            <a:extLst>
              <a:ext uri="{FF2B5EF4-FFF2-40B4-BE49-F238E27FC236}">
                <a16:creationId xmlns:a16="http://schemas.microsoft.com/office/drawing/2014/main" id="{DC62F94F-85DC-EDA7-A5FC-516F5F3A5519}"/>
              </a:ext>
            </a:extLst>
          </p:cNvPr>
          <p:cNvPicPr>
            <a:picLocks noChangeAspect="1"/>
          </p:cNvPicPr>
          <p:nvPr/>
        </p:nvPicPr>
        <p:blipFill>
          <a:blip r:embed="rId3"/>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7FE3FAC1-B1EA-E10E-DEA4-B5B8941C4FA1}"/>
              </a:ext>
            </a:extLst>
          </p:cNvPr>
          <p:cNvSpPr/>
          <p:nvPr/>
        </p:nvSpPr>
        <p:spPr>
          <a:xfrm>
            <a:off x="6009501" y="3778785"/>
            <a:ext cx="4970559" cy="675827"/>
          </a:xfrm>
          <a:prstGeom prst="rect">
            <a:avLst/>
          </a:prstGeom>
          <a:solidFill>
            <a:srgbClr val="92D050">
              <a:alpha val="37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Tree>
    <p:extLst>
      <p:ext uri="{BB962C8B-B14F-4D97-AF65-F5344CB8AC3E}">
        <p14:creationId xmlns:p14="http://schemas.microsoft.com/office/powerpoint/2010/main" val="39789345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11933-D97A-08FE-9560-90625176E1C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19129D0-0857-3695-D78E-8853FCAF34F5}"/>
              </a:ext>
            </a:extLst>
          </p:cNvPr>
          <p:cNvSpPr txBox="1">
            <a:spLocks/>
          </p:cNvSpPr>
          <p:nvPr/>
        </p:nvSpPr>
        <p:spPr>
          <a:xfrm>
            <a:off x="1651877" y="533667"/>
            <a:ext cx="9298298"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9" name="Picture 8">
            <a:extLst>
              <a:ext uri="{FF2B5EF4-FFF2-40B4-BE49-F238E27FC236}">
                <a16:creationId xmlns:a16="http://schemas.microsoft.com/office/drawing/2014/main" id="{6FEC5092-2D00-F9CE-8114-891197A6A43B}"/>
              </a:ext>
            </a:extLst>
          </p:cNvPr>
          <p:cNvPicPr>
            <a:picLocks noChangeAspect="1"/>
          </p:cNvPicPr>
          <p:nvPr/>
        </p:nvPicPr>
        <p:blipFill>
          <a:blip r:embed="rId3"/>
          <a:stretch>
            <a:fillRect/>
          </a:stretch>
        </p:blipFill>
        <p:spPr>
          <a:xfrm>
            <a:off x="2849468" y="1303247"/>
            <a:ext cx="6200134" cy="5164381"/>
          </a:xfrm>
          <a:prstGeom prst="rect">
            <a:avLst/>
          </a:prstGeom>
          <a:ln w="76200">
            <a:solidFill>
              <a:srgbClr val="13784B"/>
            </a:solidFill>
          </a:ln>
        </p:spPr>
      </p:pic>
      <p:grpSp>
        <p:nvGrpSpPr>
          <p:cNvPr id="37" name="Group 36">
            <a:extLst>
              <a:ext uri="{FF2B5EF4-FFF2-40B4-BE49-F238E27FC236}">
                <a16:creationId xmlns:a16="http://schemas.microsoft.com/office/drawing/2014/main" id="{E0F29D5B-FD7B-7C2C-4C58-4BAAEDA66CC0}"/>
              </a:ext>
            </a:extLst>
          </p:cNvPr>
          <p:cNvGrpSpPr/>
          <p:nvPr/>
        </p:nvGrpSpPr>
        <p:grpSpPr>
          <a:xfrm>
            <a:off x="3699440" y="2590395"/>
            <a:ext cx="5035488" cy="3858325"/>
            <a:chOff x="3699440" y="2590395"/>
            <a:chExt cx="5035488" cy="3858325"/>
          </a:xfrm>
        </p:grpSpPr>
        <mc:AlternateContent xmlns:mc="http://schemas.openxmlformats.org/markup-compatibility/2006" xmlns:p14="http://schemas.microsoft.com/office/powerpoint/2010/main">
          <mc:Choice Requires="p14">
            <p:contentPart p14:bwMode="auto" r:id="rId4">
              <p14:nvContentPartPr>
                <p14:cNvPr id="16" name="Ink 15">
                  <a:extLst>
                    <a:ext uri="{FF2B5EF4-FFF2-40B4-BE49-F238E27FC236}">
                      <a16:creationId xmlns:a16="http://schemas.microsoft.com/office/drawing/2014/main" id="{64DCF672-0CC2-322A-5AA6-3CF42CFCE146}"/>
                    </a:ext>
                  </a:extLst>
                </p14:cNvPr>
                <p14:cNvContentPartPr/>
                <p14:nvPr/>
              </p14:nvContentPartPr>
              <p14:xfrm>
                <a:off x="6291248" y="3614595"/>
                <a:ext cx="2100600" cy="977040"/>
              </p14:xfrm>
            </p:contentPart>
          </mc:Choice>
          <mc:Fallback xmlns="">
            <p:pic>
              <p:nvPicPr>
                <p:cNvPr id="16" name="Ink 15">
                  <a:extLst>
                    <a:ext uri="{FF2B5EF4-FFF2-40B4-BE49-F238E27FC236}">
                      <a16:creationId xmlns:a16="http://schemas.microsoft.com/office/drawing/2014/main" id="{64DCF672-0CC2-322A-5AA6-3CF42CFCE146}"/>
                    </a:ext>
                  </a:extLst>
                </p:cNvPr>
                <p:cNvPicPr/>
                <p:nvPr/>
              </p:nvPicPr>
              <p:blipFill>
                <a:blip r:embed="rId8"/>
                <a:stretch>
                  <a:fillRect/>
                </a:stretch>
              </p:blipFill>
              <p:spPr>
                <a:xfrm>
                  <a:off x="6237248" y="3506595"/>
                  <a:ext cx="2208240" cy="1192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7" name="Ink 16">
                  <a:extLst>
                    <a:ext uri="{FF2B5EF4-FFF2-40B4-BE49-F238E27FC236}">
                      <a16:creationId xmlns:a16="http://schemas.microsoft.com/office/drawing/2014/main" id="{CE3570BF-F9A1-E4F3-23D8-F3D822B60FED}"/>
                    </a:ext>
                  </a:extLst>
                </p14:cNvPr>
                <p14:cNvContentPartPr/>
                <p14:nvPr/>
              </p14:nvContentPartPr>
              <p14:xfrm>
                <a:off x="5780048" y="4619715"/>
                <a:ext cx="482760" cy="600840"/>
              </p14:xfrm>
            </p:contentPart>
          </mc:Choice>
          <mc:Fallback xmlns="">
            <p:pic>
              <p:nvPicPr>
                <p:cNvPr id="17" name="Ink 16">
                  <a:extLst>
                    <a:ext uri="{FF2B5EF4-FFF2-40B4-BE49-F238E27FC236}">
                      <a16:creationId xmlns:a16="http://schemas.microsoft.com/office/drawing/2014/main" id="{CE3570BF-F9A1-E4F3-23D8-F3D822B60FED}"/>
                    </a:ext>
                  </a:extLst>
                </p:cNvPr>
                <p:cNvPicPr/>
                <p:nvPr/>
              </p:nvPicPr>
              <p:blipFill>
                <a:blip r:embed="rId10"/>
                <a:stretch>
                  <a:fillRect/>
                </a:stretch>
              </p:blipFill>
              <p:spPr>
                <a:xfrm>
                  <a:off x="5726408" y="4511715"/>
                  <a:ext cx="590400" cy="816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9" name="Ink 18">
                  <a:extLst>
                    <a:ext uri="{FF2B5EF4-FFF2-40B4-BE49-F238E27FC236}">
                      <a16:creationId xmlns:a16="http://schemas.microsoft.com/office/drawing/2014/main" id="{5EC1B4F2-E4F6-5DC6-19E1-7B2B3CCB3DDB}"/>
                    </a:ext>
                  </a:extLst>
                </p14:cNvPr>
                <p14:cNvContentPartPr/>
                <p14:nvPr/>
              </p14:nvContentPartPr>
              <p14:xfrm>
                <a:off x="5138528" y="5224515"/>
                <a:ext cx="647640" cy="952920"/>
              </p14:xfrm>
            </p:contentPart>
          </mc:Choice>
          <mc:Fallback xmlns="">
            <p:pic>
              <p:nvPicPr>
                <p:cNvPr id="19" name="Ink 18">
                  <a:extLst>
                    <a:ext uri="{FF2B5EF4-FFF2-40B4-BE49-F238E27FC236}">
                      <a16:creationId xmlns:a16="http://schemas.microsoft.com/office/drawing/2014/main" id="{5EC1B4F2-E4F6-5DC6-19E1-7B2B3CCB3DDB}"/>
                    </a:ext>
                  </a:extLst>
                </p:cNvPr>
                <p:cNvPicPr/>
                <p:nvPr/>
              </p:nvPicPr>
              <p:blipFill>
                <a:blip r:embed="rId12"/>
                <a:stretch>
                  <a:fillRect/>
                </a:stretch>
              </p:blipFill>
              <p:spPr>
                <a:xfrm>
                  <a:off x="5084888" y="5116515"/>
                  <a:ext cx="755280" cy="1168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0" name="Ink 19">
                  <a:extLst>
                    <a:ext uri="{FF2B5EF4-FFF2-40B4-BE49-F238E27FC236}">
                      <a16:creationId xmlns:a16="http://schemas.microsoft.com/office/drawing/2014/main" id="{85277C76-43EB-2422-437A-6384A77BB59F}"/>
                    </a:ext>
                  </a:extLst>
                </p14:cNvPr>
                <p14:cNvContentPartPr/>
                <p14:nvPr/>
              </p14:nvContentPartPr>
              <p14:xfrm>
                <a:off x="5148248" y="6191115"/>
                <a:ext cx="360" cy="360"/>
              </p14:xfrm>
            </p:contentPart>
          </mc:Choice>
          <mc:Fallback xmlns="">
            <p:pic>
              <p:nvPicPr>
                <p:cNvPr id="20" name="Ink 19">
                  <a:extLst>
                    <a:ext uri="{FF2B5EF4-FFF2-40B4-BE49-F238E27FC236}">
                      <a16:creationId xmlns:a16="http://schemas.microsoft.com/office/drawing/2014/main" id="{85277C76-43EB-2422-437A-6384A77BB59F}"/>
                    </a:ext>
                  </a:extLst>
                </p:cNvPr>
                <p:cNvPicPr/>
                <p:nvPr/>
              </p:nvPicPr>
              <p:blipFill>
                <a:blip r:embed="rId14"/>
                <a:stretch>
                  <a:fillRect/>
                </a:stretch>
              </p:blipFill>
              <p:spPr>
                <a:xfrm>
                  <a:off x="5094248" y="6083115"/>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2" name="Ink 21">
                  <a:extLst>
                    <a:ext uri="{FF2B5EF4-FFF2-40B4-BE49-F238E27FC236}">
                      <a16:creationId xmlns:a16="http://schemas.microsoft.com/office/drawing/2014/main" id="{3648F611-8851-4AAD-0C20-64E0F41946CA}"/>
                    </a:ext>
                  </a:extLst>
                </p14:cNvPr>
                <p14:cNvContentPartPr/>
                <p14:nvPr/>
              </p14:nvContentPartPr>
              <p14:xfrm>
                <a:off x="6910088" y="4662555"/>
                <a:ext cx="1819440" cy="881280"/>
              </p14:xfrm>
            </p:contentPart>
          </mc:Choice>
          <mc:Fallback xmlns="">
            <p:pic>
              <p:nvPicPr>
                <p:cNvPr id="22" name="Ink 21">
                  <a:extLst>
                    <a:ext uri="{FF2B5EF4-FFF2-40B4-BE49-F238E27FC236}">
                      <a16:creationId xmlns:a16="http://schemas.microsoft.com/office/drawing/2014/main" id="{3648F611-8851-4AAD-0C20-64E0F41946CA}"/>
                    </a:ext>
                  </a:extLst>
                </p:cNvPr>
                <p:cNvPicPr/>
                <p:nvPr/>
              </p:nvPicPr>
              <p:blipFill>
                <a:blip r:embed="rId16"/>
                <a:stretch>
                  <a:fillRect/>
                </a:stretch>
              </p:blipFill>
              <p:spPr>
                <a:xfrm>
                  <a:off x="6856448" y="4554555"/>
                  <a:ext cx="1927080" cy="1096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4" name="Ink 23">
                  <a:extLst>
                    <a:ext uri="{FF2B5EF4-FFF2-40B4-BE49-F238E27FC236}">
                      <a16:creationId xmlns:a16="http://schemas.microsoft.com/office/drawing/2014/main" id="{291EF14B-E79D-8304-0C0D-B7D2B9E11EDC}"/>
                    </a:ext>
                  </a:extLst>
                </p14:cNvPr>
                <p14:cNvContentPartPr/>
                <p14:nvPr/>
              </p14:nvContentPartPr>
              <p14:xfrm>
                <a:off x="6493928" y="5557875"/>
                <a:ext cx="392760" cy="633600"/>
              </p14:xfrm>
            </p:contentPart>
          </mc:Choice>
          <mc:Fallback xmlns="">
            <p:pic>
              <p:nvPicPr>
                <p:cNvPr id="24" name="Ink 23">
                  <a:extLst>
                    <a:ext uri="{FF2B5EF4-FFF2-40B4-BE49-F238E27FC236}">
                      <a16:creationId xmlns:a16="http://schemas.microsoft.com/office/drawing/2014/main" id="{291EF14B-E79D-8304-0C0D-B7D2B9E11EDC}"/>
                    </a:ext>
                  </a:extLst>
                </p:cNvPr>
                <p:cNvPicPr/>
                <p:nvPr/>
              </p:nvPicPr>
              <p:blipFill>
                <a:blip r:embed="rId18"/>
                <a:stretch>
                  <a:fillRect/>
                </a:stretch>
              </p:blipFill>
              <p:spPr>
                <a:xfrm>
                  <a:off x="6440288" y="5449875"/>
                  <a:ext cx="500400" cy="8492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6" name="Ink 25">
                  <a:extLst>
                    <a:ext uri="{FF2B5EF4-FFF2-40B4-BE49-F238E27FC236}">
                      <a16:creationId xmlns:a16="http://schemas.microsoft.com/office/drawing/2014/main" id="{45438960-2C81-8773-8B26-3AC993B8063A}"/>
                    </a:ext>
                  </a:extLst>
                </p14:cNvPr>
                <p14:cNvContentPartPr/>
                <p14:nvPr/>
              </p14:nvContentPartPr>
              <p14:xfrm>
                <a:off x="8072168" y="2609835"/>
                <a:ext cx="662760" cy="2034000"/>
              </p14:xfrm>
            </p:contentPart>
          </mc:Choice>
          <mc:Fallback xmlns="">
            <p:pic>
              <p:nvPicPr>
                <p:cNvPr id="26" name="Ink 25">
                  <a:extLst>
                    <a:ext uri="{FF2B5EF4-FFF2-40B4-BE49-F238E27FC236}">
                      <a16:creationId xmlns:a16="http://schemas.microsoft.com/office/drawing/2014/main" id="{45438960-2C81-8773-8B26-3AC993B8063A}"/>
                    </a:ext>
                  </a:extLst>
                </p:cNvPr>
                <p:cNvPicPr/>
                <p:nvPr/>
              </p:nvPicPr>
              <p:blipFill>
                <a:blip r:embed="rId20"/>
                <a:stretch>
                  <a:fillRect/>
                </a:stretch>
              </p:blipFill>
              <p:spPr>
                <a:xfrm>
                  <a:off x="8018168" y="2501835"/>
                  <a:ext cx="770400" cy="2249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8" name="Ink 27">
                  <a:extLst>
                    <a:ext uri="{FF2B5EF4-FFF2-40B4-BE49-F238E27FC236}">
                      <a16:creationId xmlns:a16="http://schemas.microsoft.com/office/drawing/2014/main" id="{389B7702-0216-C2DB-8A4A-259A1CE13D1C}"/>
                    </a:ext>
                  </a:extLst>
                </p14:cNvPr>
                <p14:cNvContentPartPr/>
                <p14:nvPr/>
              </p14:nvContentPartPr>
              <p14:xfrm>
                <a:off x="6610208" y="2590395"/>
                <a:ext cx="1472040" cy="672480"/>
              </p14:xfrm>
            </p:contentPart>
          </mc:Choice>
          <mc:Fallback xmlns="">
            <p:pic>
              <p:nvPicPr>
                <p:cNvPr id="28" name="Ink 27">
                  <a:extLst>
                    <a:ext uri="{FF2B5EF4-FFF2-40B4-BE49-F238E27FC236}">
                      <a16:creationId xmlns:a16="http://schemas.microsoft.com/office/drawing/2014/main" id="{389B7702-0216-C2DB-8A4A-259A1CE13D1C}"/>
                    </a:ext>
                  </a:extLst>
                </p:cNvPr>
                <p:cNvPicPr/>
                <p:nvPr/>
              </p:nvPicPr>
              <p:blipFill>
                <a:blip r:embed="rId22"/>
                <a:stretch>
                  <a:fillRect/>
                </a:stretch>
              </p:blipFill>
              <p:spPr>
                <a:xfrm>
                  <a:off x="6556208" y="2482395"/>
                  <a:ext cx="1579680" cy="8881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9" name="Ink 28">
                  <a:extLst>
                    <a:ext uri="{FF2B5EF4-FFF2-40B4-BE49-F238E27FC236}">
                      <a16:creationId xmlns:a16="http://schemas.microsoft.com/office/drawing/2014/main" id="{B5021A02-A6AE-D2DF-BFB3-8CCEE189F037}"/>
                    </a:ext>
                  </a:extLst>
                </p14:cNvPr>
                <p14:cNvContentPartPr/>
                <p14:nvPr/>
              </p14:nvContentPartPr>
              <p14:xfrm>
                <a:off x="5634608" y="3271875"/>
                <a:ext cx="961560" cy="449280"/>
              </p14:xfrm>
            </p:contentPart>
          </mc:Choice>
          <mc:Fallback xmlns="">
            <p:pic>
              <p:nvPicPr>
                <p:cNvPr id="29" name="Ink 28">
                  <a:extLst>
                    <a:ext uri="{FF2B5EF4-FFF2-40B4-BE49-F238E27FC236}">
                      <a16:creationId xmlns:a16="http://schemas.microsoft.com/office/drawing/2014/main" id="{B5021A02-A6AE-D2DF-BFB3-8CCEE189F037}"/>
                    </a:ext>
                  </a:extLst>
                </p:cNvPr>
                <p:cNvPicPr/>
                <p:nvPr/>
              </p:nvPicPr>
              <p:blipFill>
                <a:blip r:embed="rId24"/>
                <a:stretch>
                  <a:fillRect/>
                </a:stretch>
              </p:blipFill>
              <p:spPr>
                <a:xfrm>
                  <a:off x="5580608" y="3163875"/>
                  <a:ext cx="1069200" cy="6649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 name="Ink 29">
                  <a:extLst>
                    <a:ext uri="{FF2B5EF4-FFF2-40B4-BE49-F238E27FC236}">
                      <a16:creationId xmlns:a16="http://schemas.microsoft.com/office/drawing/2014/main" id="{26F3CBEC-5E9C-1AEF-24FE-97AD14E4D3CE}"/>
                    </a:ext>
                  </a:extLst>
                </p14:cNvPr>
                <p14:cNvContentPartPr/>
                <p14:nvPr/>
              </p14:nvContentPartPr>
              <p14:xfrm>
                <a:off x="5107568" y="3724035"/>
                <a:ext cx="521640" cy="343080"/>
              </p14:xfrm>
            </p:contentPart>
          </mc:Choice>
          <mc:Fallback xmlns="">
            <p:pic>
              <p:nvPicPr>
                <p:cNvPr id="30" name="Ink 29">
                  <a:extLst>
                    <a:ext uri="{FF2B5EF4-FFF2-40B4-BE49-F238E27FC236}">
                      <a16:creationId xmlns:a16="http://schemas.microsoft.com/office/drawing/2014/main" id="{26F3CBEC-5E9C-1AEF-24FE-97AD14E4D3CE}"/>
                    </a:ext>
                  </a:extLst>
                </p:cNvPr>
                <p:cNvPicPr/>
                <p:nvPr/>
              </p:nvPicPr>
              <p:blipFill>
                <a:blip r:embed="rId26"/>
                <a:stretch>
                  <a:fillRect/>
                </a:stretch>
              </p:blipFill>
              <p:spPr>
                <a:xfrm>
                  <a:off x="5053928" y="3616395"/>
                  <a:ext cx="629280" cy="5587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Ink 30">
                  <a:extLst>
                    <a:ext uri="{FF2B5EF4-FFF2-40B4-BE49-F238E27FC236}">
                      <a16:creationId xmlns:a16="http://schemas.microsoft.com/office/drawing/2014/main" id="{C37E4A3A-A389-24B2-2E2A-0949C3B3DC8D}"/>
                    </a:ext>
                  </a:extLst>
                </p14:cNvPr>
                <p14:cNvContentPartPr/>
                <p14:nvPr/>
              </p14:nvContentPartPr>
              <p14:xfrm>
                <a:off x="4839368" y="4071795"/>
                <a:ext cx="266400" cy="505440"/>
              </p14:xfrm>
            </p:contentPart>
          </mc:Choice>
          <mc:Fallback xmlns="">
            <p:pic>
              <p:nvPicPr>
                <p:cNvPr id="31" name="Ink 30">
                  <a:extLst>
                    <a:ext uri="{FF2B5EF4-FFF2-40B4-BE49-F238E27FC236}">
                      <a16:creationId xmlns:a16="http://schemas.microsoft.com/office/drawing/2014/main" id="{C37E4A3A-A389-24B2-2E2A-0949C3B3DC8D}"/>
                    </a:ext>
                  </a:extLst>
                </p:cNvPr>
                <p:cNvPicPr/>
                <p:nvPr/>
              </p:nvPicPr>
              <p:blipFill>
                <a:blip r:embed="rId28"/>
                <a:stretch>
                  <a:fillRect/>
                </a:stretch>
              </p:blipFill>
              <p:spPr>
                <a:xfrm>
                  <a:off x="4785368" y="3963795"/>
                  <a:ext cx="374040" cy="7210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Ink 31">
                  <a:extLst>
                    <a:ext uri="{FF2B5EF4-FFF2-40B4-BE49-F238E27FC236}">
                      <a16:creationId xmlns:a16="http://schemas.microsoft.com/office/drawing/2014/main" id="{38428604-EA7D-B4BF-FD2F-0188D25FDFF6}"/>
                    </a:ext>
                  </a:extLst>
                </p14:cNvPr>
                <p14:cNvContentPartPr/>
                <p14:nvPr/>
              </p14:nvContentPartPr>
              <p14:xfrm>
                <a:off x="4197848" y="4572915"/>
                <a:ext cx="636120" cy="26640"/>
              </p14:xfrm>
            </p:contentPart>
          </mc:Choice>
          <mc:Fallback xmlns="">
            <p:pic>
              <p:nvPicPr>
                <p:cNvPr id="32" name="Ink 31">
                  <a:extLst>
                    <a:ext uri="{FF2B5EF4-FFF2-40B4-BE49-F238E27FC236}">
                      <a16:creationId xmlns:a16="http://schemas.microsoft.com/office/drawing/2014/main" id="{38428604-EA7D-B4BF-FD2F-0188D25FDFF6}"/>
                    </a:ext>
                  </a:extLst>
                </p:cNvPr>
                <p:cNvPicPr/>
                <p:nvPr/>
              </p:nvPicPr>
              <p:blipFill>
                <a:blip r:embed="rId30"/>
                <a:stretch>
                  <a:fillRect/>
                </a:stretch>
              </p:blipFill>
              <p:spPr>
                <a:xfrm>
                  <a:off x="4144208" y="4464915"/>
                  <a:ext cx="74376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3" name="Ink 32">
                  <a:extLst>
                    <a:ext uri="{FF2B5EF4-FFF2-40B4-BE49-F238E27FC236}">
                      <a16:creationId xmlns:a16="http://schemas.microsoft.com/office/drawing/2014/main" id="{A4A22E2C-10CF-D531-0907-BBD482160AB3}"/>
                    </a:ext>
                  </a:extLst>
                </p14:cNvPr>
                <p14:cNvContentPartPr/>
                <p14:nvPr/>
              </p14:nvContentPartPr>
              <p14:xfrm>
                <a:off x="3981488" y="4586235"/>
                <a:ext cx="209520" cy="672120"/>
              </p14:xfrm>
            </p:contentPart>
          </mc:Choice>
          <mc:Fallback xmlns="">
            <p:pic>
              <p:nvPicPr>
                <p:cNvPr id="33" name="Ink 32">
                  <a:extLst>
                    <a:ext uri="{FF2B5EF4-FFF2-40B4-BE49-F238E27FC236}">
                      <a16:creationId xmlns:a16="http://schemas.microsoft.com/office/drawing/2014/main" id="{A4A22E2C-10CF-D531-0907-BBD482160AB3}"/>
                    </a:ext>
                  </a:extLst>
                </p:cNvPr>
                <p:cNvPicPr/>
                <p:nvPr/>
              </p:nvPicPr>
              <p:blipFill>
                <a:blip r:embed="rId32"/>
                <a:stretch>
                  <a:fillRect/>
                </a:stretch>
              </p:blipFill>
              <p:spPr>
                <a:xfrm>
                  <a:off x="3927848" y="4478235"/>
                  <a:ext cx="317160" cy="8877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4" name="Ink 33">
                  <a:extLst>
                    <a:ext uri="{FF2B5EF4-FFF2-40B4-BE49-F238E27FC236}">
                      <a16:creationId xmlns:a16="http://schemas.microsoft.com/office/drawing/2014/main" id="{637EC658-828D-2883-23E9-A3AA23200417}"/>
                    </a:ext>
                  </a:extLst>
                </p14:cNvPr>
                <p14:cNvContentPartPr/>
                <p14:nvPr/>
              </p14:nvContentPartPr>
              <p14:xfrm>
                <a:off x="3765128" y="5262315"/>
                <a:ext cx="216360" cy="931680"/>
              </p14:xfrm>
            </p:contentPart>
          </mc:Choice>
          <mc:Fallback xmlns="">
            <p:pic>
              <p:nvPicPr>
                <p:cNvPr id="34" name="Ink 33">
                  <a:extLst>
                    <a:ext uri="{FF2B5EF4-FFF2-40B4-BE49-F238E27FC236}">
                      <a16:creationId xmlns:a16="http://schemas.microsoft.com/office/drawing/2014/main" id="{637EC658-828D-2883-23E9-A3AA23200417}"/>
                    </a:ext>
                  </a:extLst>
                </p:cNvPr>
                <p:cNvPicPr/>
                <p:nvPr/>
              </p:nvPicPr>
              <p:blipFill>
                <a:blip r:embed="rId34"/>
                <a:stretch>
                  <a:fillRect/>
                </a:stretch>
              </p:blipFill>
              <p:spPr>
                <a:xfrm>
                  <a:off x="3711128" y="5154675"/>
                  <a:ext cx="324000" cy="1147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5" name="Ink 34">
                  <a:extLst>
                    <a:ext uri="{FF2B5EF4-FFF2-40B4-BE49-F238E27FC236}">
                      <a16:creationId xmlns:a16="http://schemas.microsoft.com/office/drawing/2014/main" id="{1A8CEAE9-3A27-2029-A295-0E27EC6B50DE}"/>
                    </a:ext>
                  </a:extLst>
                </p14:cNvPr>
                <p14:cNvContentPartPr/>
                <p14:nvPr/>
              </p14:nvContentPartPr>
              <p14:xfrm>
                <a:off x="6411680" y="6178360"/>
                <a:ext cx="147960" cy="233280"/>
              </p14:xfrm>
            </p:contentPart>
          </mc:Choice>
          <mc:Fallback xmlns="">
            <p:pic>
              <p:nvPicPr>
                <p:cNvPr id="35" name="Ink 34">
                  <a:extLst>
                    <a:ext uri="{FF2B5EF4-FFF2-40B4-BE49-F238E27FC236}">
                      <a16:creationId xmlns:a16="http://schemas.microsoft.com/office/drawing/2014/main" id="{1A8CEAE9-3A27-2029-A295-0E27EC6B50DE}"/>
                    </a:ext>
                  </a:extLst>
                </p:cNvPr>
                <p:cNvPicPr/>
                <p:nvPr/>
              </p:nvPicPr>
              <p:blipFill>
                <a:blip r:embed="rId36"/>
                <a:stretch>
                  <a:fillRect/>
                </a:stretch>
              </p:blipFill>
              <p:spPr>
                <a:xfrm>
                  <a:off x="6358040" y="6070360"/>
                  <a:ext cx="255600" cy="448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6" name="Ink 35">
                  <a:extLst>
                    <a:ext uri="{FF2B5EF4-FFF2-40B4-BE49-F238E27FC236}">
                      <a16:creationId xmlns:a16="http://schemas.microsoft.com/office/drawing/2014/main" id="{B92659B0-2727-DA8E-6C98-55558BB391E8}"/>
                    </a:ext>
                  </a:extLst>
                </p14:cNvPr>
                <p14:cNvContentPartPr/>
                <p14:nvPr/>
              </p14:nvContentPartPr>
              <p14:xfrm>
                <a:off x="3699440" y="6254680"/>
                <a:ext cx="72720" cy="194040"/>
              </p14:xfrm>
            </p:contentPart>
          </mc:Choice>
          <mc:Fallback xmlns="">
            <p:pic>
              <p:nvPicPr>
                <p:cNvPr id="36" name="Ink 35">
                  <a:extLst>
                    <a:ext uri="{FF2B5EF4-FFF2-40B4-BE49-F238E27FC236}">
                      <a16:creationId xmlns:a16="http://schemas.microsoft.com/office/drawing/2014/main" id="{B92659B0-2727-DA8E-6C98-55558BB391E8}"/>
                    </a:ext>
                  </a:extLst>
                </p:cNvPr>
                <p:cNvPicPr/>
                <p:nvPr/>
              </p:nvPicPr>
              <p:blipFill>
                <a:blip r:embed="rId38"/>
                <a:stretch>
                  <a:fillRect/>
                </a:stretch>
              </p:blipFill>
              <p:spPr>
                <a:xfrm>
                  <a:off x="3645440" y="6146680"/>
                  <a:ext cx="180360" cy="409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
            <p14:nvContentPartPr>
              <p14:cNvPr id="39" name="Ink 38">
                <a:extLst>
                  <a:ext uri="{FF2B5EF4-FFF2-40B4-BE49-F238E27FC236}">
                    <a16:creationId xmlns:a16="http://schemas.microsoft.com/office/drawing/2014/main" id="{9FEE4D51-A9C3-56AD-1320-B82CFEBCEB4B}"/>
                  </a:ext>
                </a:extLst>
              </p14:cNvPr>
              <p14:cNvContentPartPr/>
              <p14:nvPr/>
            </p14:nvContentPartPr>
            <p14:xfrm>
              <a:off x="4038560" y="5441800"/>
              <a:ext cx="648000" cy="1086480"/>
            </p14:xfrm>
          </p:contentPart>
        </mc:Choice>
        <mc:Fallback xmlns="">
          <p:pic>
            <p:nvPicPr>
              <p:cNvPr id="39" name="Ink 38">
                <a:extLst>
                  <a:ext uri="{FF2B5EF4-FFF2-40B4-BE49-F238E27FC236}">
                    <a16:creationId xmlns:a16="http://schemas.microsoft.com/office/drawing/2014/main" id="{9FEE4D51-A9C3-56AD-1320-B82CFEBCEB4B}"/>
                  </a:ext>
                </a:extLst>
              </p:cNvPr>
              <p:cNvPicPr/>
              <p:nvPr/>
            </p:nvPicPr>
            <p:blipFill>
              <a:blip r:embed="rId40"/>
              <a:stretch>
                <a:fillRect/>
              </a:stretch>
            </p:blipFill>
            <p:spPr>
              <a:xfrm>
                <a:off x="4029560" y="5432800"/>
                <a:ext cx="665640" cy="1104120"/>
              </a:xfrm>
              <a:prstGeom prst="rect">
                <a:avLst/>
              </a:prstGeom>
            </p:spPr>
          </p:pic>
        </mc:Fallback>
      </mc:AlternateContent>
      <p:grpSp>
        <p:nvGrpSpPr>
          <p:cNvPr id="63" name="Group 62">
            <a:extLst>
              <a:ext uri="{FF2B5EF4-FFF2-40B4-BE49-F238E27FC236}">
                <a16:creationId xmlns:a16="http://schemas.microsoft.com/office/drawing/2014/main" id="{CA2F870A-549E-AEAE-7321-450C813FB565}"/>
              </a:ext>
            </a:extLst>
          </p:cNvPr>
          <p:cNvGrpSpPr/>
          <p:nvPr/>
        </p:nvGrpSpPr>
        <p:grpSpPr>
          <a:xfrm>
            <a:off x="3826386" y="2981200"/>
            <a:ext cx="4679640" cy="3547080"/>
            <a:chOff x="3905000" y="2902000"/>
            <a:chExt cx="4679640" cy="3547080"/>
          </a:xfrm>
        </p:grpSpPr>
        <mc:AlternateContent xmlns:mc="http://schemas.openxmlformats.org/markup-compatibility/2006" xmlns:p14="http://schemas.microsoft.com/office/powerpoint/2010/main">
          <mc:Choice Requires="p14">
            <p:contentPart p14:bwMode="auto" r:id="rId41">
              <p14:nvContentPartPr>
                <p14:cNvPr id="40" name="Ink 39">
                  <a:extLst>
                    <a:ext uri="{FF2B5EF4-FFF2-40B4-BE49-F238E27FC236}">
                      <a16:creationId xmlns:a16="http://schemas.microsoft.com/office/drawing/2014/main" id="{4F3CE50E-41AC-6D26-E4D2-DF7B5FA5DB52}"/>
                    </a:ext>
                  </a:extLst>
                </p14:cNvPr>
                <p14:cNvContentPartPr/>
                <p14:nvPr/>
              </p14:nvContentPartPr>
              <p14:xfrm>
                <a:off x="4209920" y="4991080"/>
                <a:ext cx="1325160" cy="1455120"/>
              </p14:xfrm>
            </p:contentPart>
          </mc:Choice>
          <mc:Fallback xmlns="">
            <p:pic>
              <p:nvPicPr>
                <p:cNvPr id="40" name="Ink 39">
                  <a:extLst>
                    <a:ext uri="{FF2B5EF4-FFF2-40B4-BE49-F238E27FC236}">
                      <a16:creationId xmlns:a16="http://schemas.microsoft.com/office/drawing/2014/main" id="{4F3CE50E-41AC-6D26-E4D2-DF7B5FA5DB52}"/>
                    </a:ext>
                  </a:extLst>
                </p:cNvPr>
                <p:cNvPicPr/>
                <p:nvPr/>
              </p:nvPicPr>
              <p:blipFill>
                <a:blip r:embed="rId42"/>
                <a:stretch>
                  <a:fillRect/>
                </a:stretch>
              </p:blipFill>
              <p:spPr>
                <a:xfrm>
                  <a:off x="4200920" y="4982080"/>
                  <a:ext cx="1342800" cy="1472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1" name="Ink 40">
                  <a:extLst>
                    <a:ext uri="{FF2B5EF4-FFF2-40B4-BE49-F238E27FC236}">
                      <a16:creationId xmlns:a16="http://schemas.microsoft.com/office/drawing/2014/main" id="{E3FE4EED-7F48-35B7-FE2A-11A5C71406A1}"/>
                    </a:ext>
                  </a:extLst>
                </p14:cNvPr>
                <p14:cNvContentPartPr/>
                <p14:nvPr/>
              </p14:nvContentPartPr>
              <p14:xfrm>
                <a:off x="4882040" y="4697680"/>
                <a:ext cx="1440" cy="1440"/>
              </p14:xfrm>
            </p:contentPart>
          </mc:Choice>
          <mc:Fallback xmlns="">
            <p:pic>
              <p:nvPicPr>
                <p:cNvPr id="41" name="Ink 40">
                  <a:extLst>
                    <a:ext uri="{FF2B5EF4-FFF2-40B4-BE49-F238E27FC236}">
                      <a16:creationId xmlns:a16="http://schemas.microsoft.com/office/drawing/2014/main" id="{E3FE4EED-7F48-35B7-FE2A-11A5C71406A1}"/>
                    </a:ext>
                  </a:extLst>
                </p:cNvPr>
                <p:cNvPicPr/>
                <p:nvPr/>
              </p:nvPicPr>
              <p:blipFill>
                <a:blip r:embed="rId44"/>
                <a:stretch>
                  <a:fillRect/>
                </a:stretch>
              </p:blipFill>
              <p:spPr>
                <a:xfrm>
                  <a:off x="4873040" y="4689040"/>
                  <a:ext cx="190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2" name="Ink 41">
                  <a:extLst>
                    <a:ext uri="{FF2B5EF4-FFF2-40B4-BE49-F238E27FC236}">
                      <a16:creationId xmlns:a16="http://schemas.microsoft.com/office/drawing/2014/main" id="{3549DA4A-EFEE-8B06-B45C-8C7D80F0EADF}"/>
                    </a:ext>
                  </a:extLst>
                </p14:cNvPr>
                <p14:cNvContentPartPr/>
                <p14:nvPr/>
              </p14:nvContentPartPr>
              <p14:xfrm>
                <a:off x="4844600" y="4724320"/>
                <a:ext cx="1570320" cy="1595160"/>
              </p14:xfrm>
            </p:contentPart>
          </mc:Choice>
          <mc:Fallback xmlns="">
            <p:pic>
              <p:nvPicPr>
                <p:cNvPr id="42" name="Ink 41">
                  <a:extLst>
                    <a:ext uri="{FF2B5EF4-FFF2-40B4-BE49-F238E27FC236}">
                      <a16:creationId xmlns:a16="http://schemas.microsoft.com/office/drawing/2014/main" id="{3549DA4A-EFEE-8B06-B45C-8C7D80F0EADF}"/>
                    </a:ext>
                  </a:extLst>
                </p:cNvPr>
                <p:cNvPicPr/>
                <p:nvPr/>
              </p:nvPicPr>
              <p:blipFill>
                <a:blip r:embed="rId46"/>
                <a:stretch>
                  <a:fillRect/>
                </a:stretch>
              </p:blipFill>
              <p:spPr>
                <a:xfrm>
                  <a:off x="4835960" y="4715320"/>
                  <a:ext cx="1587960" cy="16128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3" name="Ink 42">
                  <a:extLst>
                    <a:ext uri="{FF2B5EF4-FFF2-40B4-BE49-F238E27FC236}">
                      <a16:creationId xmlns:a16="http://schemas.microsoft.com/office/drawing/2014/main" id="{A3EE359C-51BD-4EE3-C4BF-D82BF19BBF40}"/>
                    </a:ext>
                  </a:extLst>
                </p14:cNvPr>
                <p14:cNvContentPartPr/>
                <p14:nvPr/>
              </p14:nvContentPartPr>
              <p14:xfrm>
                <a:off x="5289200" y="4108360"/>
                <a:ext cx="1537920" cy="1322280"/>
              </p14:xfrm>
            </p:contentPart>
          </mc:Choice>
          <mc:Fallback xmlns="">
            <p:pic>
              <p:nvPicPr>
                <p:cNvPr id="43" name="Ink 42">
                  <a:extLst>
                    <a:ext uri="{FF2B5EF4-FFF2-40B4-BE49-F238E27FC236}">
                      <a16:creationId xmlns:a16="http://schemas.microsoft.com/office/drawing/2014/main" id="{A3EE359C-51BD-4EE3-C4BF-D82BF19BBF40}"/>
                    </a:ext>
                  </a:extLst>
                </p:cNvPr>
                <p:cNvPicPr/>
                <p:nvPr/>
              </p:nvPicPr>
              <p:blipFill>
                <a:blip r:embed="rId48"/>
                <a:stretch>
                  <a:fillRect/>
                </a:stretch>
              </p:blipFill>
              <p:spPr>
                <a:xfrm>
                  <a:off x="5280560" y="4099360"/>
                  <a:ext cx="1555560" cy="13399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5" name="Ink 44">
                  <a:extLst>
                    <a:ext uri="{FF2B5EF4-FFF2-40B4-BE49-F238E27FC236}">
                      <a16:creationId xmlns:a16="http://schemas.microsoft.com/office/drawing/2014/main" id="{9600FD3B-2847-CCA5-6885-EF082D6936C7}"/>
                    </a:ext>
                  </a:extLst>
                </p14:cNvPr>
                <p14:cNvContentPartPr/>
                <p14:nvPr/>
              </p14:nvContentPartPr>
              <p14:xfrm>
                <a:off x="5930720" y="3714520"/>
                <a:ext cx="1727640" cy="1443240"/>
              </p14:xfrm>
            </p:contentPart>
          </mc:Choice>
          <mc:Fallback xmlns="">
            <p:pic>
              <p:nvPicPr>
                <p:cNvPr id="45" name="Ink 44">
                  <a:extLst>
                    <a:ext uri="{FF2B5EF4-FFF2-40B4-BE49-F238E27FC236}">
                      <a16:creationId xmlns:a16="http://schemas.microsoft.com/office/drawing/2014/main" id="{9600FD3B-2847-CCA5-6885-EF082D6936C7}"/>
                    </a:ext>
                  </a:extLst>
                </p:cNvPr>
                <p:cNvPicPr/>
                <p:nvPr/>
              </p:nvPicPr>
              <p:blipFill>
                <a:blip r:embed="rId50"/>
                <a:stretch>
                  <a:fillRect/>
                </a:stretch>
              </p:blipFill>
              <p:spPr>
                <a:xfrm>
                  <a:off x="5921720" y="3705520"/>
                  <a:ext cx="1745280" cy="1460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7" name="Ink 46">
                  <a:extLst>
                    <a:ext uri="{FF2B5EF4-FFF2-40B4-BE49-F238E27FC236}">
                      <a16:creationId xmlns:a16="http://schemas.microsoft.com/office/drawing/2014/main" id="{6B233328-4E81-DD71-D31D-A5C15758A394}"/>
                    </a:ext>
                  </a:extLst>
                </p14:cNvPr>
                <p14:cNvContentPartPr/>
                <p14:nvPr/>
              </p14:nvContentPartPr>
              <p14:xfrm>
                <a:off x="6705440" y="3257320"/>
                <a:ext cx="1724400" cy="1512360"/>
              </p14:xfrm>
            </p:contentPart>
          </mc:Choice>
          <mc:Fallback xmlns="">
            <p:pic>
              <p:nvPicPr>
                <p:cNvPr id="47" name="Ink 46">
                  <a:extLst>
                    <a:ext uri="{FF2B5EF4-FFF2-40B4-BE49-F238E27FC236}">
                      <a16:creationId xmlns:a16="http://schemas.microsoft.com/office/drawing/2014/main" id="{6B233328-4E81-DD71-D31D-A5C15758A394}"/>
                    </a:ext>
                  </a:extLst>
                </p:cNvPr>
                <p:cNvPicPr/>
                <p:nvPr/>
              </p:nvPicPr>
              <p:blipFill>
                <a:blip r:embed="rId52"/>
                <a:stretch>
                  <a:fillRect/>
                </a:stretch>
              </p:blipFill>
              <p:spPr>
                <a:xfrm>
                  <a:off x="6696440" y="3248320"/>
                  <a:ext cx="1742040" cy="1530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9" name="Ink 48">
                  <a:extLst>
                    <a:ext uri="{FF2B5EF4-FFF2-40B4-BE49-F238E27FC236}">
                      <a16:creationId xmlns:a16="http://schemas.microsoft.com/office/drawing/2014/main" id="{9F066ECD-D351-E33C-A8F5-948141CB0F6A}"/>
                    </a:ext>
                  </a:extLst>
                </p14:cNvPr>
                <p14:cNvContentPartPr/>
                <p14:nvPr/>
              </p14:nvContentPartPr>
              <p14:xfrm>
                <a:off x="7397360" y="3066880"/>
                <a:ext cx="1010160" cy="632880"/>
              </p14:xfrm>
            </p:contentPart>
          </mc:Choice>
          <mc:Fallback xmlns="">
            <p:pic>
              <p:nvPicPr>
                <p:cNvPr id="49" name="Ink 48">
                  <a:extLst>
                    <a:ext uri="{FF2B5EF4-FFF2-40B4-BE49-F238E27FC236}">
                      <a16:creationId xmlns:a16="http://schemas.microsoft.com/office/drawing/2014/main" id="{9F066ECD-D351-E33C-A8F5-948141CB0F6A}"/>
                    </a:ext>
                  </a:extLst>
                </p:cNvPr>
                <p:cNvPicPr/>
                <p:nvPr/>
              </p:nvPicPr>
              <p:blipFill>
                <a:blip r:embed="rId54"/>
                <a:stretch>
                  <a:fillRect/>
                </a:stretch>
              </p:blipFill>
              <p:spPr>
                <a:xfrm>
                  <a:off x="7388720" y="3058240"/>
                  <a:ext cx="1027800" cy="650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1" name="Ink 50">
                  <a:extLst>
                    <a:ext uri="{FF2B5EF4-FFF2-40B4-BE49-F238E27FC236}">
                      <a16:creationId xmlns:a16="http://schemas.microsoft.com/office/drawing/2014/main" id="{6F690026-AF67-483B-5A66-50BC13A400E3}"/>
                    </a:ext>
                  </a:extLst>
                </p14:cNvPr>
                <p14:cNvContentPartPr/>
                <p14:nvPr/>
              </p14:nvContentPartPr>
              <p14:xfrm>
                <a:off x="4524560" y="4798840"/>
                <a:ext cx="1665360" cy="1595520"/>
              </p14:xfrm>
            </p:contentPart>
          </mc:Choice>
          <mc:Fallback xmlns="">
            <p:pic>
              <p:nvPicPr>
                <p:cNvPr id="51" name="Ink 50">
                  <a:extLst>
                    <a:ext uri="{FF2B5EF4-FFF2-40B4-BE49-F238E27FC236}">
                      <a16:creationId xmlns:a16="http://schemas.microsoft.com/office/drawing/2014/main" id="{6F690026-AF67-483B-5A66-50BC13A400E3}"/>
                    </a:ext>
                  </a:extLst>
                </p:cNvPr>
                <p:cNvPicPr/>
                <p:nvPr/>
              </p:nvPicPr>
              <p:blipFill>
                <a:blip r:embed="rId56"/>
                <a:stretch>
                  <a:fillRect/>
                </a:stretch>
              </p:blipFill>
              <p:spPr>
                <a:xfrm>
                  <a:off x="4515560" y="4789840"/>
                  <a:ext cx="1683000" cy="16131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3" name="Ink 52">
                  <a:extLst>
                    <a:ext uri="{FF2B5EF4-FFF2-40B4-BE49-F238E27FC236}">
                      <a16:creationId xmlns:a16="http://schemas.microsoft.com/office/drawing/2014/main" id="{F62ECF11-DFF6-7E6B-C09C-666D8D6BFF88}"/>
                    </a:ext>
                  </a:extLst>
                </p14:cNvPr>
                <p14:cNvContentPartPr/>
                <p14:nvPr/>
              </p14:nvContentPartPr>
              <p14:xfrm>
                <a:off x="5079680" y="4336960"/>
                <a:ext cx="1564560" cy="1338120"/>
              </p14:xfrm>
            </p:contentPart>
          </mc:Choice>
          <mc:Fallback xmlns="">
            <p:pic>
              <p:nvPicPr>
                <p:cNvPr id="53" name="Ink 52">
                  <a:extLst>
                    <a:ext uri="{FF2B5EF4-FFF2-40B4-BE49-F238E27FC236}">
                      <a16:creationId xmlns:a16="http://schemas.microsoft.com/office/drawing/2014/main" id="{F62ECF11-DFF6-7E6B-C09C-666D8D6BFF88}"/>
                    </a:ext>
                  </a:extLst>
                </p:cNvPr>
                <p:cNvPicPr/>
                <p:nvPr/>
              </p:nvPicPr>
              <p:blipFill>
                <a:blip r:embed="rId58"/>
                <a:stretch>
                  <a:fillRect/>
                </a:stretch>
              </p:blipFill>
              <p:spPr>
                <a:xfrm>
                  <a:off x="5071040" y="4327960"/>
                  <a:ext cx="1582200" cy="13557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5" name="Ink 54">
                  <a:extLst>
                    <a:ext uri="{FF2B5EF4-FFF2-40B4-BE49-F238E27FC236}">
                      <a16:creationId xmlns:a16="http://schemas.microsoft.com/office/drawing/2014/main" id="{877F2D6B-6D6D-F26F-10B7-701BF2CAC0E3}"/>
                    </a:ext>
                  </a:extLst>
                </p14:cNvPr>
                <p14:cNvContentPartPr/>
                <p14:nvPr/>
              </p14:nvContentPartPr>
              <p14:xfrm>
                <a:off x="5568560" y="3822520"/>
                <a:ext cx="1622160" cy="1444320"/>
              </p14:xfrm>
            </p:contentPart>
          </mc:Choice>
          <mc:Fallback xmlns="">
            <p:pic>
              <p:nvPicPr>
                <p:cNvPr id="55" name="Ink 54">
                  <a:extLst>
                    <a:ext uri="{FF2B5EF4-FFF2-40B4-BE49-F238E27FC236}">
                      <a16:creationId xmlns:a16="http://schemas.microsoft.com/office/drawing/2014/main" id="{877F2D6B-6D6D-F26F-10B7-701BF2CAC0E3}"/>
                    </a:ext>
                  </a:extLst>
                </p:cNvPr>
                <p:cNvPicPr/>
                <p:nvPr/>
              </p:nvPicPr>
              <p:blipFill>
                <a:blip r:embed="rId60"/>
                <a:stretch>
                  <a:fillRect/>
                </a:stretch>
              </p:blipFill>
              <p:spPr>
                <a:xfrm>
                  <a:off x="5559920" y="3813520"/>
                  <a:ext cx="1639800" cy="1461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7" name="Ink 56">
                  <a:extLst>
                    <a:ext uri="{FF2B5EF4-FFF2-40B4-BE49-F238E27FC236}">
                      <a16:creationId xmlns:a16="http://schemas.microsoft.com/office/drawing/2014/main" id="{012D8ED9-EC98-0518-BA18-0181EA385D2B}"/>
                    </a:ext>
                  </a:extLst>
                </p14:cNvPr>
                <p14:cNvContentPartPr/>
                <p14:nvPr/>
              </p14:nvContentPartPr>
              <p14:xfrm>
                <a:off x="6286400" y="3403480"/>
                <a:ext cx="1699920" cy="1615680"/>
              </p14:xfrm>
            </p:contentPart>
          </mc:Choice>
          <mc:Fallback xmlns="">
            <p:pic>
              <p:nvPicPr>
                <p:cNvPr id="57" name="Ink 56">
                  <a:extLst>
                    <a:ext uri="{FF2B5EF4-FFF2-40B4-BE49-F238E27FC236}">
                      <a16:creationId xmlns:a16="http://schemas.microsoft.com/office/drawing/2014/main" id="{012D8ED9-EC98-0518-BA18-0181EA385D2B}"/>
                    </a:ext>
                  </a:extLst>
                </p:cNvPr>
                <p:cNvPicPr/>
                <p:nvPr/>
              </p:nvPicPr>
              <p:blipFill>
                <a:blip r:embed="rId62"/>
                <a:stretch>
                  <a:fillRect/>
                </a:stretch>
              </p:blipFill>
              <p:spPr>
                <a:xfrm>
                  <a:off x="6277400" y="3394480"/>
                  <a:ext cx="1717560" cy="16333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9" name="Ink 58">
                  <a:extLst>
                    <a:ext uri="{FF2B5EF4-FFF2-40B4-BE49-F238E27FC236}">
                      <a16:creationId xmlns:a16="http://schemas.microsoft.com/office/drawing/2014/main" id="{B746337C-627D-B7FD-9158-3411BFA8C887}"/>
                    </a:ext>
                  </a:extLst>
                </p14:cNvPr>
                <p14:cNvContentPartPr/>
                <p14:nvPr/>
              </p14:nvContentPartPr>
              <p14:xfrm>
                <a:off x="7079840" y="3117640"/>
                <a:ext cx="1504800" cy="1251000"/>
              </p14:xfrm>
            </p:contentPart>
          </mc:Choice>
          <mc:Fallback xmlns="">
            <p:pic>
              <p:nvPicPr>
                <p:cNvPr id="59" name="Ink 58">
                  <a:extLst>
                    <a:ext uri="{FF2B5EF4-FFF2-40B4-BE49-F238E27FC236}">
                      <a16:creationId xmlns:a16="http://schemas.microsoft.com/office/drawing/2014/main" id="{B746337C-627D-B7FD-9158-3411BFA8C887}"/>
                    </a:ext>
                  </a:extLst>
                </p:cNvPr>
                <p:cNvPicPr/>
                <p:nvPr/>
              </p:nvPicPr>
              <p:blipFill>
                <a:blip r:embed="rId64"/>
                <a:stretch>
                  <a:fillRect/>
                </a:stretch>
              </p:blipFill>
              <p:spPr>
                <a:xfrm>
                  <a:off x="7071200" y="3108640"/>
                  <a:ext cx="1522440" cy="12686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0" name="Ink 59">
                  <a:extLst>
                    <a:ext uri="{FF2B5EF4-FFF2-40B4-BE49-F238E27FC236}">
                      <a16:creationId xmlns:a16="http://schemas.microsoft.com/office/drawing/2014/main" id="{D4D94722-E217-DBE2-3672-495189B46DDC}"/>
                    </a:ext>
                  </a:extLst>
                </p14:cNvPr>
                <p14:cNvContentPartPr/>
                <p14:nvPr/>
              </p14:nvContentPartPr>
              <p14:xfrm>
                <a:off x="7638920" y="2902000"/>
                <a:ext cx="603360" cy="289800"/>
              </p14:xfrm>
            </p:contentPart>
          </mc:Choice>
          <mc:Fallback xmlns="">
            <p:pic>
              <p:nvPicPr>
                <p:cNvPr id="60" name="Ink 59">
                  <a:extLst>
                    <a:ext uri="{FF2B5EF4-FFF2-40B4-BE49-F238E27FC236}">
                      <a16:creationId xmlns:a16="http://schemas.microsoft.com/office/drawing/2014/main" id="{D4D94722-E217-DBE2-3672-495189B46DDC}"/>
                    </a:ext>
                  </a:extLst>
                </p:cNvPr>
                <p:cNvPicPr/>
                <p:nvPr/>
              </p:nvPicPr>
              <p:blipFill>
                <a:blip r:embed="rId66"/>
                <a:stretch>
                  <a:fillRect/>
                </a:stretch>
              </p:blipFill>
              <p:spPr>
                <a:xfrm>
                  <a:off x="7630280" y="2893000"/>
                  <a:ext cx="62100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2" name="Ink 61">
                  <a:extLst>
                    <a:ext uri="{FF2B5EF4-FFF2-40B4-BE49-F238E27FC236}">
                      <a16:creationId xmlns:a16="http://schemas.microsoft.com/office/drawing/2014/main" id="{20F9BAAC-76F0-7590-B44B-07D43CC56FDE}"/>
                    </a:ext>
                  </a:extLst>
                </p14:cNvPr>
                <p14:cNvContentPartPr/>
                <p14:nvPr/>
              </p14:nvContentPartPr>
              <p14:xfrm>
                <a:off x="3905000" y="5886400"/>
                <a:ext cx="509400" cy="562680"/>
              </p14:xfrm>
            </p:contentPart>
          </mc:Choice>
          <mc:Fallback xmlns="">
            <p:pic>
              <p:nvPicPr>
                <p:cNvPr id="62" name="Ink 61">
                  <a:extLst>
                    <a:ext uri="{FF2B5EF4-FFF2-40B4-BE49-F238E27FC236}">
                      <a16:creationId xmlns:a16="http://schemas.microsoft.com/office/drawing/2014/main" id="{20F9BAAC-76F0-7590-B44B-07D43CC56FDE}"/>
                    </a:ext>
                  </a:extLst>
                </p:cNvPr>
                <p:cNvPicPr/>
                <p:nvPr/>
              </p:nvPicPr>
              <p:blipFill>
                <a:blip r:embed="rId68"/>
                <a:stretch>
                  <a:fillRect/>
                </a:stretch>
              </p:blipFill>
              <p:spPr>
                <a:xfrm>
                  <a:off x="3896360" y="5877400"/>
                  <a:ext cx="527040" cy="580320"/>
                </a:xfrm>
                <a:prstGeom prst="rect">
                  <a:avLst/>
                </a:prstGeom>
              </p:spPr>
            </p:pic>
          </mc:Fallback>
        </mc:AlternateContent>
      </p:grpSp>
      <p:grpSp>
        <p:nvGrpSpPr>
          <p:cNvPr id="2" name="Group 1">
            <a:extLst>
              <a:ext uri="{FF2B5EF4-FFF2-40B4-BE49-F238E27FC236}">
                <a16:creationId xmlns:a16="http://schemas.microsoft.com/office/drawing/2014/main" id="{6AB1664D-F7E7-E316-8D5F-67BA0CCC64B3}"/>
              </a:ext>
            </a:extLst>
          </p:cNvPr>
          <p:cNvGrpSpPr/>
          <p:nvPr/>
        </p:nvGrpSpPr>
        <p:grpSpPr>
          <a:xfrm>
            <a:off x="471505" y="972145"/>
            <a:ext cx="4634263" cy="957210"/>
            <a:chOff x="1022468" y="2462077"/>
            <a:chExt cx="9997740" cy="1933848"/>
          </a:xfrm>
        </p:grpSpPr>
        <p:sp>
          <p:nvSpPr>
            <p:cNvPr id="8" name="Rectangle 7">
              <a:extLst>
                <a:ext uri="{FF2B5EF4-FFF2-40B4-BE49-F238E27FC236}">
                  <a16:creationId xmlns:a16="http://schemas.microsoft.com/office/drawing/2014/main" id="{E530C164-B565-F564-48BA-3ADC62B5E5FC}"/>
                </a:ext>
              </a:extLst>
            </p:cNvPr>
            <p:cNvSpPr/>
            <p:nvPr/>
          </p:nvSpPr>
          <p:spPr>
            <a:xfrm>
              <a:off x="6049648" y="3758004"/>
              <a:ext cx="4970560" cy="637921"/>
            </a:xfrm>
            <a:prstGeom prst="rect">
              <a:avLst/>
            </a:prstGeom>
            <a:solidFill>
              <a:srgbClr val="92D050">
                <a:alpha val="2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dirty="0">
                <a:solidFill>
                  <a:srgbClr val="045594"/>
                </a:solidFill>
                <a:latin typeface="+mj-lt"/>
              </a:endParaRPr>
            </a:p>
          </p:txBody>
        </p:sp>
        <p:pic>
          <p:nvPicPr>
            <p:cNvPr id="3" name="Picture 2">
              <a:extLst>
                <a:ext uri="{FF2B5EF4-FFF2-40B4-BE49-F238E27FC236}">
                  <a16:creationId xmlns:a16="http://schemas.microsoft.com/office/drawing/2014/main" id="{EDBA6008-DC8B-7938-5EA2-85523CAF0478}"/>
                </a:ext>
              </a:extLst>
            </p:cNvPr>
            <p:cNvPicPr>
              <a:picLocks noChangeAspect="1"/>
            </p:cNvPicPr>
            <p:nvPr/>
          </p:nvPicPr>
          <p:blipFill>
            <a:blip r:embed="rId69"/>
            <a:stretch>
              <a:fillRect/>
            </a:stretch>
          </p:blipFill>
          <p:spPr>
            <a:xfrm>
              <a:off x="1022468" y="2462077"/>
              <a:ext cx="9974067" cy="1933845"/>
            </a:xfrm>
            <a:prstGeom prst="rect">
              <a:avLst/>
            </a:prstGeom>
            <a:ln w="76200">
              <a:solidFill>
                <a:srgbClr val="045594"/>
              </a:solidFill>
            </a:ln>
          </p:spPr>
        </p:pic>
      </p:grpSp>
    </p:spTree>
    <p:extLst>
      <p:ext uri="{BB962C8B-B14F-4D97-AF65-F5344CB8AC3E}">
        <p14:creationId xmlns:p14="http://schemas.microsoft.com/office/powerpoint/2010/main" val="131857418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2D40D-5B8B-72F7-C632-43515DDDBCE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D249D7B-4995-2F05-7308-18E2E48D9B41}"/>
              </a:ext>
            </a:extLst>
          </p:cNvPr>
          <p:cNvSpPr txBox="1">
            <a:spLocks/>
          </p:cNvSpPr>
          <p:nvPr/>
        </p:nvSpPr>
        <p:spPr>
          <a:xfrm>
            <a:off x="537680" y="692826"/>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3" name="Picture 2">
            <a:extLst>
              <a:ext uri="{FF2B5EF4-FFF2-40B4-BE49-F238E27FC236}">
                <a16:creationId xmlns:a16="http://schemas.microsoft.com/office/drawing/2014/main" id="{879F2852-CAB5-C5FA-C2D4-FD3BBC51DCBC}"/>
              </a:ext>
            </a:extLst>
          </p:cNvPr>
          <p:cNvPicPr>
            <a:picLocks noChangeAspect="1"/>
          </p:cNvPicPr>
          <p:nvPr/>
        </p:nvPicPr>
        <p:blipFill>
          <a:blip r:embed="rId3"/>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9F838EDB-1133-487C-CFE8-FB198D80BC7C}"/>
              </a:ext>
            </a:extLst>
          </p:cNvPr>
          <p:cNvSpPr/>
          <p:nvPr/>
        </p:nvSpPr>
        <p:spPr>
          <a:xfrm>
            <a:off x="6009501" y="3387212"/>
            <a:ext cx="4970559" cy="417144"/>
          </a:xfrm>
          <a:prstGeom prst="rect">
            <a:avLst/>
          </a:prstGeom>
          <a:solidFill>
            <a:srgbClr val="FFC000">
              <a:alpha val="37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a:solidFill>
                <a:srgbClr val="045594"/>
              </a:solidFill>
              <a:latin typeface="+mj-lt"/>
            </a:endParaRPr>
          </a:p>
        </p:txBody>
      </p:sp>
    </p:spTree>
    <p:extLst>
      <p:ext uri="{BB962C8B-B14F-4D97-AF65-F5344CB8AC3E}">
        <p14:creationId xmlns:p14="http://schemas.microsoft.com/office/powerpoint/2010/main" val="24647840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EC0BB-E494-9B73-641F-AB6E301B0DB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1527126-B340-643F-0393-C9C90861AA80}"/>
              </a:ext>
            </a:extLst>
          </p:cNvPr>
          <p:cNvSpPr txBox="1">
            <a:spLocks/>
          </p:cNvSpPr>
          <p:nvPr/>
        </p:nvSpPr>
        <p:spPr>
          <a:xfrm>
            <a:off x="1640493" y="613620"/>
            <a:ext cx="9298298"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Legend</a:t>
            </a:r>
          </a:p>
        </p:txBody>
      </p:sp>
      <p:pic>
        <p:nvPicPr>
          <p:cNvPr id="10" name="Picture 9">
            <a:extLst>
              <a:ext uri="{FF2B5EF4-FFF2-40B4-BE49-F238E27FC236}">
                <a16:creationId xmlns:a16="http://schemas.microsoft.com/office/drawing/2014/main" id="{8DB88699-7A41-4D9E-B81C-CA6B25D22922}"/>
              </a:ext>
            </a:extLst>
          </p:cNvPr>
          <p:cNvPicPr>
            <a:picLocks noChangeAspect="1"/>
          </p:cNvPicPr>
          <p:nvPr/>
        </p:nvPicPr>
        <p:blipFill>
          <a:blip r:embed="rId3"/>
          <a:stretch>
            <a:fillRect/>
          </a:stretch>
        </p:blipFill>
        <p:spPr>
          <a:xfrm>
            <a:off x="2178262" y="1374071"/>
            <a:ext cx="8093840" cy="4997379"/>
          </a:xfrm>
          <a:prstGeom prst="rect">
            <a:avLst/>
          </a:prstGeom>
          <a:ln w="76200">
            <a:solidFill>
              <a:srgbClr val="13784B"/>
            </a:solidFill>
          </a:ln>
        </p:spPr>
      </p:pic>
      <p:grpSp>
        <p:nvGrpSpPr>
          <p:cNvPr id="38" name="Group 37">
            <a:extLst>
              <a:ext uri="{FF2B5EF4-FFF2-40B4-BE49-F238E27FC236}">
                <a16:creationId xmlns:a16="http://schemas.microsoft.com/office/drawing/2014/main" id="{67F0CB0B-BD5F-8DA9-A555-46A9FAF05D23}"/>
              </a:ext>
            </a:extLst>
          </p:cNvPr>
          <p:cNvGrpSpPr/>
          <p:nvPr/>
        </p:nvGrpSpPr>
        <p:grpSpPr>
          <a:xfrm>
            <a:off x="2119140" y="4514700"/>
            <a:ext cx="8120520" cy="1345320"/>
            <a:chOff x="2119140" y="4514700"/>
            <a:chExt cx="8120520" cy="1345320"/>
          </a:xfrm>
        </p:grpSpPr>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5AF7BA14-4EF1-4699-C73C-A2C1E9C2D934}"/>
                    </a:ext>
                  </a:extLst>
                </p14:cNvPr>
                <p14:cNvContentPartPr/>
                <p14:nvPr/>
              </p14:nvContentPartPr>
              <p14:xfrm>
                <a:off x="6867540" y="4514700"/>
                <a:ext cx="3372120" cy="438840"/>
              </p14:xfrm>
            </p:contentPart>
          </mc:Choice>
          <mc:Fallback xmlns="">
            <p:pic>
              <p:nvPicPr>
                <p:cNvPr id="12" name="Ink 11">
                  <a:extLst>
                    <a:ext uri="{FF2B5EF4-FFF2-40B4-BE49-F238E27FC236}">
                      <a16:creationId xmlns:a16="http://schemas.microsoft.com/office/drawing/2014/main" id="{5AF7BA14-4EF1-4699-C73C-A2C1E9C2D934}"/>
                    </a:ext>
                  </a:extLst>
                </p:cNvPr>
                <p:cNvPicPr/>
                <p:nvPr/>
              </p:nvPicPr>
              <p:blipFill>
                <a:blip r:embed="rId6"/>
                <a:stretch>
                  <a:fillRect/>
                </a:stretch>
              </p:blipFill>
              <p:spPr>
                <a:xfrm>
                  <a:off x="6813540" y="4406700"/>
                  <a:ext cx="3479760" cy="6544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09C337E9-57CB-8BEE-33C0-9FE71B788E1B}"/>
                    </a:ext>
                  </a:extLst>
                </p14:cNvPr>
                <p14:cNvContentPartPr/>
                <p14:nvPr/>
              </p14:nvContentPartPr>
              <p14:xfrm>
                <a:off x="6618420" y="4962540"/>
                <a:ext cx="249480" cy="380160"/>
              </p14:xfrm>
            </p:contentPart>
          </mc:Choice>
          <mc:Fallback xmlns="">
            <p:pic>
              <p:nvPicPr>
                <p:cNvPr id="13" name="Ink 12">
                  <a:extLst>
                    <a:ext uri="{FF2B5EF4-FFF2-40B4-BE49-F238E27FC236}">
                      <a16:creationId xmlns:a16="http://schemas.microsoft.com/office/drawing/2014/main" id="{09C337E9-57CB-8BEE-33C0-9FE71B788E1B}"/>
                    </a:ext>
                  </a:extLst>
                </p:cNvPr>
                <p:cNvPicPr/>
                <p:nvPr/>
              </p:nvPicPr>
              <p:blipFill>
                <a:blip r:embed="rId8"/>
                <a:stretch>
                  <a:fillRect/>
                </a:stretch>
              </p:blipFill>
              <p:spPr>
                <a:xfrm>
                  <a:off x="6564420" y="4854540"/>
                  <a:ext cx="357120" cy="595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Ink 13">
                  <a:extLst>
                    <a:ext uri="{FF2B5EF4-FFF2-40B4-BE49-F238E27FC236}">
                      <a16:creationId xmlns:a16="http://schemas.microsoft.com/office/drawing/2014/main" id="{F64E5874-B4A6-E87E-6CE5-1826DC773432}"/>
                    </a:ext>
                  </a:extLst>
                </p14:cNvPr>
                <p14:cNvContentPartPr/>
                <p14:nvPr/>
              </p14:nvContentPartPr>
              <p14:xfrm>
                <a:off x="4982580" y="5353140"/>
                <a:ext cx="1599480" cy="203760"/>
              </p14:xfrm>
            </p:contentPart>
          </mc:Choice>
          <mc:Fallback xmlns="">
            <p:pic>
              <p:nvPicPr>
                <p:cNvPr id="14" name="Ink 13">
                  <a:extLst>
                    <a:ext uri="{FF2B5EF4-FFF2-40B4-BE49-F238E27FC236}">
                      <a16:creationId xmlns:a16="http://schemas.microsoft.com/office/drawing/2014/main" id="{F64E5874-B4A6-E87E-6CE5-1826DC773432}"/>
                    </a:ext>
                  </a:extLst>
                </p:cNvPr>
                <p:cNvPicPr/>
                <p:nvPr/>
              </p:nvPicPr>
              <p:blipFill>
                <a:blip r:embed="rId10"/>
                <a:stretch>
                  <a:fillRect/>
                </a:stretch>
              </p:blipFill>
              <p:spPr>
                <a:xfrm>
                  <a:off x="4928580" y="5245140"/>
                  <a:ext cx="1707120" cy="419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8" name="Ink 17">
                  <a:extLst>
                    <a:ext uri="{FF2B5EF4-FFF2-40B4-BE49-F238E27FC236}">
                      <a16:creationId xmlns:a16="http://schemas.microsoft.com/office/drawing/2014/main" id="{0107ED44-1899-03F5-DE30-33021C2EC738}"/>
                    </a:ext>
                  </a:extLst>
                </p14:cNvPr>
                <p14:cNvContentPartPr/>
                <p14:nvPr/>
              </p14:nvContentPartPr>
              <p14:xfrm>
                <a:off x="4904460" y="4811340"/>
                <a:ext cx="79560" cy="789840"/>
              </p14:xfrm>
            </p:contentPart>
          </mc:Choice>
          <mc:Fallback xmlns="">
            <p:pic>
              <p:nvPicPr>
                <p:cNvPr id="18" name="Ink 17">
                  <a:extLst>
                    <a:ext uri="{FF2B5EF4-FFF2-40B4-BE49-F238E27FC236}">
                      <a16:creationId xmlns:a16="http://schemas.microsoft.com/office/drawing/2014/main" id="{0107ED44-1899-03F5-DE30-33021C2EC738}"/>
                    </a:ext>
                  </a:extLst>
                </p:cNvPr>
                <p:cNvPicPr/>
                <p:nvPr/>
              </p:nvPicPr>
              <p:blipFill>
                <a:blip r:embed="rId12"/>
                <a:stretch>
                  <a:fillRect/>
                </a:stretch>
              </p:blipFill>
              <p:spPr>
                <a:xfrm>
                  <a:off x="4850460" y="4703340"/>
                  <a:ext cx="187200" cy="1005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5" name="Ink 24">
                  <a:extLst>
                    <a:ext uri="{FF2B5EF4-FFF2-40B4-BE49-F238E27FC236}">
                      <a16:creationId xmlns:a16="http://schemas.microsoft.com/office/drawing/2014/main" id="{58595076-D010-24D7-ACF7-307C3AB632E9}"/>
                    </a:ext>
                  </a:extLst>
                </p14:cNvPr>
                <p14:cNvContentPartPr/>
                <p14:nvPr/>
              </p14:nvContentPartPr>
              <p14:xfrm>
                <a:off x="3790620" y="4791180"/>
                <a:ext cx="1114920" cy="47880"/>
              </p14:xfrm>
            </p:contentPart>
          </mc:Choice>
          <mc:Fallback xmlns="">
            <p:pic>
              <p:nvPicPr>
                <p:cNvPr id="25" name="Ink 24">
                  <a:extLst>
                    <a:ext uri="{FF2B5EF4-FFF2-40B4-BE49-F238E27FC236}">
                      <a16:creationId xmlns:a16="http://schemas.microsoft.com/office/drawing/2014/main" id="{58595076-D010-24D7-ACF7-307C3AB632E9}"/>
                    </a:ext>
                  </a:extLst>
                </p:cNvPr>
                <p:cNvPicPr/>
                <p:nvPr/>
              </p:nvPicPr>
              <p:blipFill>
                <a:blip r:embed="rId14"/>
                <a:stretch>
                  <a:fillRect/>
                </a:stretch>
              </p:blipFill>
              <p:spPr>
                <a:xfrm>
                  <a:off x="3736620" y="4683180"/>
                  <a:ext cx="12225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7" name="Ink 26">
                  <a:extLst>
                    <a:ext uri="{FF2B5EF4-FFF2-40B4-BE49-F238E27FC236}">
                      <a16:creationId xmlns:a16="http://schemas.microsoft.com/office/drawing/2014/main" id="{8176964A-B701-3C38-3D69-E465866C0709}"/>
                    </a:ext>
                  </a:extLst>
                </p14:cNvPr>
                <p14:cNvContentPartPr/>
                <p14:nvPr/>
              </p14:nvContentPartPr>
              <p14:xfrm>
                <a:off x="2119140" y="4838700"/>
                <a:ext cx="1729440" cy="1021320"/>
              </p14:xfrm>
            </p:contentPart>
          </mc:Choice>
          <mc:Fallback xmlns="">
            <p:pic>
              <p:nvPicPr>
                <p:cNvPr id="27" name="Ink 26">
                  <a:extLst>
                    <a:ext uri="{FF2B5EF4-FFF2-40B4-BE49-F238E27FC236}">
                      <a16:creationId xmlns:a16="http://schemas.microsoft.com/office/drawing/2014/main" id="{8176964A-B701-3C38-3D69-E465866C0709}"/>
                    </a:ext>
                  </a:extLst>
                </p:cNvPr>
                <p:cNvPicPr/>
                <p:nvPr/>
              </p:nvPicPr>
              <p:blipFill>
                <a:blip r:embed="rId16"/>
                <a:stretch>
                  <a:fillRect/>
                </a:stretch>
              </p:blipFill>
              <p:spPr>
                <a:xfrm>
                  <a:off x="2065500" y="4730700"/>
                  <a:ext cx="1837080" cy="1236960"/>
                </a:xfrm>
                <a:prstGeom prst="rect">
                  <a:avLst/>
                </a:prstGeom>
              </p:spPr>
            </p:pic>
          </mc:Fallback>
        </mc:AlternateContent>
      </p:grpSp>
      <p:grpSp>
        <p:nvGrpSpPr>
          <p:cNvPr id="61" name="Group 60">
            <a:extLst>
              <a:ext uri="{FF2B5EF4-FFF2-40B4-BE49-F238E27FC236}">
                <a16:creationId xmlns:a16="http://schemas.microsoft.com/office/drawing/2014/main" id="{F372CFFA-716F-E418-289A-17B754161E85}"/>
              </a:ext>
            </a:extLst>
          </p:cNvPr>
          <p:cNvGrpSpPr/>
          <p:nvPr/>
        </p:nvGrpSpPr>
        <p:grpSpPr>
          <a:xfrm>
            <a:off x="2219220" y="1580580"/>
            <a:ext cx="6743880" cy="4708800"/>
            <a:chOff x="2219220" y="1580580"/>
            <a:chExt cx="6743880" cy="4708800"/>
          </a:xfrm>
        </p:grpSpPr>
        <mc:AlternateContent xmlns:mc="http://schemas.openxmlformats.org/markup-compatibility/2006" xmlns:p14="http://schemas.microsoft.com/office/powerpoint/2010/main">
          <mc:Choice Requires="p14">
            <p:contentPart p14:bwMode="auto" r:id="rId17">
              <p14:nvContentPartPr>
                <p14:cNvPr id="44" name="Ink 43">
                  <a:extLst>
                    <a:ext uri="{FF2B5EF4-FFF2-40B4-BE49-F238E27FC236}">
                      <a16:creationId xmlns:a16="http://schemas.microsoft.com/office/drawing/2014/main" id="{B4F81C98-D91A-FBD9-0A25-D555B184AE11}"/>
                    </a:ext>
                  </a:extLst>
                </p14:cNvPr>
                <p14:cNvContentPartPr/>
                <p14:nvPr/>
              </p14:nvContentPartPr>
              <p14:xfrm>
                <a:off x="2219220" y="3923460"/>
                <a:ext cx="633600" cy="525240"/>
              </p14:xfrm>
            </p:contentPart>
          </mc:Choice>
          <mc:Fallback xmlns="">
            <p:pic>
              <p:nvPicPr>
                <p:cNvPr id="44" name="Ink 43">
                  <a:extLst>
                    <a:ext uri="{FF2B5EF4-FFF2-40B4-BE49-F238E27FC236}">
                      <a16:creationId xmlns:a16="http://schemas.microsoft.com/office/drawing/2014/main" id="{B4F81C98-D91A-FBD9-0A25-D555B184AE11}"/>
                    </a:ext>
                  </a:extLst>
                </p:cNvPr>
                <p:cNvPicPr/>
                <p:nvPr/>
              </p:nvPicPr>
              <p:blipFill>
                <a:blip r:embed="rId20"/>
                <a:stretch>
                  <a:fillRect/>
                </a:stretch>
              </p:blipFill>
              <p:spPr>
                <a:xfrm>
                  <a:off x="2165220" y="3815460"/>
                  <a:ext cx="741240" cy="740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8" name="Ink 47">
                  <a:extLst>
                    <a:ext uri="{FF2B5EF4-FFF2-40B4-BE49-F238E27FC236}">
                      <a16:creationId xmlns:a16="http://schemas.microsoft.com/office/drawing/2014/main" id="{D9BC2AF5-25C8-C340-416D-E4A962679488}"/>
                    </a:ext>
                  </a:extLst>
                </p14:cNvPr>
                <p14:cNvContentPartPr/>
                <p14:nvPr/>
              </p14:nvContentPartPr>
              <p14:xfrm>
                <a:off x="2857500" y="1800180"/>
                <a:ext cx="4219920" cy="2115000"/>
              </p14:xfrm>
            </p:contentPart>
          </mc:Choice>
          <mc:Fallback xmlns="">
            <p:pic>
              <p:nvPicPr>
                <p:cNvPr id="48" name="Ink 47">
                  <a:extLst>
                    <a:ext uri="{FF2B5EF4-FFF2-40B4-BE49-F238E27FC236}">
                      <a16:creationId xmlns:a16="http://schemas.microsoft.com/office/drawing/2014/main" id="{D9BC2AF5-25C8-C340-416D-E4A962679488}"/>
                    </a:ext>
                  </a:extLst>
                </p:cNvPr>
                <p:cNvPicPr/>
                <p:nvPr/>
              </p:nvPicPr>
              <p:blipFill>
                <a:blip r:embed="rId22"/>
                <a:stretch>
                  <a:fillRect/>
                </a:stretch>
              </p:blipFill>
              <p:spPr>
                <a:xfrm>
                  <a:off x="2803500" y="1692180"/>
                  <a:ext cx="4327560" cy="2330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0" name="Ink 49">
                  <a:extLst>
                    <a:ext uri="{FF2B5EF4-FFF2-40B4-BE49-F238E27FC236}">
                      <a16:creationId xmlns:a16="http://schemas.microsoft.com/office/drawing/2014/main" id="{8ADD097C-CAF4-C795-D3F7-C164490D3807}"/>
                    </a:ext>
                  </a:extLst>
                </p14:cNvPr>
                <p14:cNvContentPartPr/>
                <p14:nvPr/>
              </p14:nvContentPartPr>
              <p14:xfrm>
                <a:off x="7077060" y="1580580"/>
                <a:ext cx="589320" cy="219960"/>
              </p14:xfrm>
            </p:contentPart>
          </mc:Choice>
          <mc:Fallback xmlns="">
            <p:pic>
              <p:nvPicPr>
                <p:cNvPr id="50" name="Ink 49">
                  <a:extLst>
                    <a:ext uri="{FF2B5EF4-FFF2-40B4-BE49-F238E27FC236}">
                      <a16:creationId xmlns:a16="http://schemas.microsoft.com/office/drawing/2014/main" id="{8ADD097C-CAF4-C795-D3F7-C164490D3807}"/>
                    </a:ext>
                  </a:extLst>
                </p:cNvPr>
                <p:cNvPicPr/>
                <p:nvPr/>
              </p:nvPicPr>
              <p:blipFill>
                <a:blip r:embed="rId24"/>
                <a:stretch>
                  <a:fillRect/>
                </a:stretch>
              </p:blipFill>
              <p:spPr>
                <a:xfrm>
                  <a:off x="7023060" y="1472580"/>
                  <a:ext cx="696960" cy="4356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2" name="Ink 51">
                  <a:extLst>
                    <a:ext uri="{FF2B5EF4-FFF2-40B4-BE49-F238E27FC236}">
                      <a16:creationId xmlns:a16="http://schemas.microsoft.com/office/drawing/2014/main" id="{B834849A-BF5F-592A-3C1E-98C1312D90D0}"/>
                    </a:ext>
                  </a:extLst>
                </p14:cNvPr>
                <p14:cNvContentPartPr/>
                <p14:nvPr/>
              </p14:nvContentPartPr>
              <p14:xfrm>
                <a:off x="7658100" y="1581300"/>
                <a:ext cx="665280" cy="1955880"/>
              </p14:xfrm>
            </p:contentPart>
          </mc:Choice>
          <mc:Fallback xmlns="">
            <p:pic>
              <p:nvPicPr>
                <p:cNvPr id="52" name="Ink 51">
                  <a:extLst>
                    <a:ext uri="{FF2B5EF4-FFF2-40B4-BE49-F238E27FC236}">
                      <a16:creationId xmlns:a16="http://schemas.microsoft.com/office/drawing/2014/main" id="{B834849A-BF5F-592A-3C1E-98C1312D90D0}"/>
                    </a:ext>
                  </a:extLst>
                </p:cNvPr>
                <p:cNvPicPr/>
                <p:nvPr/>
              </p:nvPicPr>
              <p:blipFill>
                <a:blip r:embed="rId26"/>
                <a:stretch>
                  <a:fillRect/>
                </a:stretch>
              </p:blipFill>
              <p:spPr>
                <a:xfrm>
                  <a:off x="7604100" y="1473300"/>
                  <a:ext cx="772920" cy="21715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6" name="Ink 55">
                  <a:extLst>
                    <a:ext uri="{FF2B5EF4-FFF2-40B4-BE49-F238E27FC236}">
                      <a16:creationId xmlns:a16="http://schemas.microsoft.com/office/drawing/2014/main" id="{43776393-AC3F-25C7-2074-DC5E0B89ABEB}"/>
                    </a:ext>
                  </a:extLst>
                </p14:cNvPr>
                <p14:cNvContentPartPr/>
                <p14:nvPr/>
              </p14:nvContentPartPr>
              <p14:xfrm>
                <a:off x="8305740" y="3543300"/>
                <a:ext cx="657360" cy="2267280"/>
              </p14:xfrm>
            </p:contentPart>
          </mc:Choice>
          <mc:Fallback xmlns="">
            <p:pic>
              <p:nvPicPr>
                <p:cNvPr id="56" name="Ink 55">
                  <a:extLst>
                    <a:ext uri="{FF2B5EF4-FFF2-40B4-BE49-F238E27FC236}">
                      <a16:creationId xmlns:a16="http://schemas.microsoft.com/office/drawing/2014/main" id="{43776393-AC3F-25C7-2074-DC5E0B89ABEB}"/>
                    </a:ext>
                  </a:extLst>
                </p:cNvPr>
                <p:cNvPicPr/>
                <p:nvPr/>
              </p:nvPicPr>
              <p:blipFill>
                <a:blip r:embed="rId28"/>
                <a:stretch>
                  <a:fillRect/>
                </a:stretch>
              </p:blipFill>
              <p:spPr>
                <a:xfrm>
                  <a:off x="8251740" y="3435300"/>
                  <a:ext cx="765000" cy="24829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8" name="Ink 57">
                  <a:extLst>
                    <a:ext uri="{FF2B5EF4-FFF2-40B4-BE49-F238E27FC236}">
                      <a16:creationId xmlns:a16="http://schemas.microsoft.com/office/drawing/2014/main" id="{5C8A724C-698F-EAB7-6134-9DCCB8B0A6E9}"/>
                    </a:ext>
                  </a:extLst>
                </p14:cNvPr>
                <p14:cNvContentPartPr/>
                <p14:nvPr/>
              </p14:nvContentPartPr>
              <p14:xfrm>
                <a:off x="8013780" y="5810220"/>
                <a:ext cx="949320" cy="479160"/>
              </p14:xfrm>
            </p:contentPart>
          </mc:Choice>
          <mc:Fallback xmlns="">
            <p:pic>
              <p:nvPicPr>
                <p:cNvPr id="58" name="Ink 57">
                  <a:extLst>
                    <a:ext uri="{FF2B5EF4-FFF2-40B4-BE49-F238E27FC236}">
                      <a16:creationId xmlns:a16="http://schemas.microsoft.com/office/drawing/2014/main" id="{5C8A724C-698F-EAB7-6134-9DCCB8B0A6E9}"/>
                    </a:ext>
                  </a:extLst>
                </p:cNvPr>
                <p:cNvPicPr/>
                <p:nvPr/>
              </p:nvPicPr>
              <p:blipFill>
                <a:blip r:embed="rId30"/>
                <a:stretch>
                  <a:fillRect/>
                </a:stretch>
              </p:blipFill>
              <p:spPr>
                <a:xfrm>
                  <a:off x="7959780" y="5702220"/>
                  <a:ext cx="1056960" cy="694800"/>
                </a:xfrm>
                <a:prstGeom prst="rect">
                  <a:avLst/>
                </a:prstGeom>
              </p:spPr>
            </p:pic>
          </mc:Fallback>
        </mc:AlternateContent>
      </p:grpSp>
      <p:grpSp>
        <p:nvGrpSpPr>
          <p:cNvPr id="75" name="Group 74">
            <a:extLst>
              <a:ext uri="{FF2B5EF4-FFF2-40B4-BE49-F238E27FC236}">
                <a16:creationId xmlns:a16="http://schemas.microsoft.com/office/drawing/2014/main" id="{712A41A0-6751-C11A-6C9A-177AAC180E12}"/>
              </a:ext>
            </a:extLst>
          </p:cNvPr>
          <p:cNvGrpSpPr/>
          <p:nvPr/>
        </p:nvGrpSpPr>
        <p:grpSpPr>
          <a:xfrm>
            <a:off x="2178262" y="4280523"/>
            <a:ext cx="8054820" cy="1480230"/>
            <a:chOff x="2203920" y="4266420"/>
            <a:chExt cx="8054820" cy="1480230"/>
          </a:xfrm>
        </p:grpSpPr>
        <mc:AlternateContent xmlns:mc="http://schemas.openxmlformats.org/markup-compatibility/2006" xmlns:p14="http://schemas.microsoft.com/office/powerpoint/2010/main">
          <mc:Choice Requires="p14">
            <p:contentPart p14:bwMode="auto" r:id="rId31">
              <p14:nvContentPartPr>
                <p14:cNvPr id="65" name="Ink 64">
                  <a:extLst>
                    <a:ext uri="{FF2B5EF4-FFF2-40B4-BE49-F238E27FC236}">
                      <a16:creationId xmlns:a16="http://schemas.microsoft.com/office/drawing/2014/main" id="{8E881933-131B-E7F3-BC7B-1D905675C87A}"/>
                    </a:ext>
                  </a:extLst>
                </p14:cNvPr>
                <p14:cNvContentPartPr/>
                <p14:nvPr/>
              </p14:nvContentPartPr>
              <p14:xfrm>
                <a:off x="6962580" y="4333740"/>
                <a:ext cx="3296160" cy="457560"/>
              </p14:xfrm>
            </p:contentPart>
          </mc:Choice>
          <mc:Fallback xmlns="">
            <p:pic>
              <p:nvPicPr>
                <p:cNvPr id="65" name="Ink 64">
                  <a:extLst>
                    <a:ext uri="{FF2B5EF4-FFF2-40B4-BE49-F238E27FC236}">
                      <a16:creationId xmlns:a16="http://schemas.microsoft.com/office/drawing/2014/main" id="{8E881933-131B-E7F3-BC7B-1D905675C87A}"/>
                    </a:ext>
                  </a:extLst>
                </p:cNvPr>
                <p:cNvPicPr/>
                <p:nvPr/>
              </p:nvPicPr>
              <p:blipFill>
                <a:blip r:embed="rId38"/>
                <a:stretch>
                  <a:fillRect/>
                </a:stretch>
              </p:blipFill>
              <p:spPr>
                <a:xfrm>
                  <a:off x="6908580" y="4225740"/>
                  <a:ext cx="3403800" cy="6732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66" name="Ink 65">
                  <a:extLst>
                    <a:ext uri="{FF2B5EF4-FFF2-40B4-BE49-F238E27FC236}">
                      <a16:creationId xmlns:a16="http://schemas.microsoft.com/office/drawing/2014/main" id="{FA7C836F-92EF-B6C1-51D1-B7381984F602}"/>
                    </a:ext>
                  </a:extLst>
                </p14:cNvPr>
                <p14:cNvContentPartPr/>
                <p14:nvPr/>
              </p14:nvContentPartPr>
              <p14:xfrm>
                <a:off x="6828660" y="4610940"/>
                <a:ext cx="105480" cy="180000"/>
              </p14:xfrm>
            </p:contentPart>
          </mc:Choice>
          <mc:Fallback xmlns="">
            <p:pic>
              <p:nvPicPr>
                <p:cNvPr id="66" name="Ink 65">
                  <a:extLst>
                    <a:ext uri="{FF2B5EF4-FFF2-40B4-BE49-F238E27FC236}">
                      <a16:creationId xmlns:a16="http://schemas.microsoft.com/office/drawing/2014/main" id="{FA7C836F-92EF-B6C1-51D1-B7381984F602}"/>
                    </a:ext>
                  </a:extLst>
                </p:cNvPr>
                <p:cNvPicPr/>
                <p:nvPr/>
              </p:nvPicPr>
              <p:blipFill>
                <a:blip r:embed="rId40"/>
                <a:stretch>
                  <a:fillRect/>
                </a:stretch>
              </p:blipFill>
              <p:spPr>
                <a:xfrm>
                  <a:off x="6775020" y="4503300"/>
                  <a:ext cx="21312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7" name="Ink 66">
                  <a:extLst>
                    <a:ext uri="{FF2B5EF4-FFF2-40B4-BE49-F238E27FC236}">
                      <a16:creationId xmlns:a16="http://schemas.microsoft.com/office/drawing/2014/main" id="{CC959837-0F73-C4CC-AACE-9E0F96D39237}"/>
                    </a:ext>
                  </a:extLst>
                </p14:cNvPr>
                <p14:cNvContentPartPr/>
                <p14:nvPr/>
              </p14:nvContentPartPr>
              <p14:xfrm>
                <a:off x="6338340" y="4266420"/>
                <a:ext cx="462600" cy="159120"/>
              </p14:xfrm>
            </p:contentPart>
          </mc:Choice>
          <mc:Fallback xmlns="">
            <p:pic>
              <p:nvPicPr>
                <p:cNvPr id="67" name="Ink 66">
                  <a:extLst>
                    <a:ext uri="{FF2B5EF4-FFF2-40B4-BE49-F238E27FC236}">
                      <a16:creationId xmlns:a16="http://schemas.microsoft.com/office/drawing/2014/main" id="{CC959837-0F73-C4CC-AACE-9E0F96D39237}"/>
                    </a:ext>
                  </a:extLst>
                </p:cNvPr>
                <p:cNvPicPr/>
                <p:nvPr/>
              </p:nvPicPr>
              <p:blipFill>
                <a:blip r:embed="rId42"/>
                <a:stretch>
                  <a:fillRect/>
                </a:stretch>
              </p:blipFill>
              <p:spPr>
                <a:xfrm>
                  <a:off x="6284700" y="4158420"/>
                  <a:ext cx="570240" cy="374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8" name="Ink 67">
                  <a:extLst>
                    <a:ext uri="{FF2B5EF4-FFF2-40B4-BE49-F238E27FC236}">
                      <a16:creationId xmlns:a16="http://schemas.microsoft.com/office/drawing/2014/main" id="{66E52695-FED9-EB41-113E-A602DB215980}"/>
                    </a:ext>
                  </a:extLst>
                </p14:cNvPr>
                <p14:cNvContentPartPr/>
                <p14:nvPr/>
              </p14:nvContentPartPr>
              <p14:xfrm>
                <a:off x="5039100" y="4438500"/>
                <a:ext cx="1276200" cy="258120"/>
              </p14:xfrm>
            </p:contentPart>
          </mc:Choice>
          <mc:Fallback xmlns="">
            <p:pic>
              <p:nvPicPr>
                <p:cNvPr id="68" name="Ink 67">
                  <a:extLst>
                    <a:ext uri="{FF2B5EF4-FFF2-40B4-BE49-F238E27FC236}">
                      <a16:creationId xmlns:a16="http://schemas.microsoft.com/office/drawing/2014/main" id="{66E52695-FED9-EB41-113E-A602DB215980}"/>
                    </a:ext>
                  </a:extLst>
                </p:cNvPr>
                <p:cNvPicPr/>
                <p:nvPr/>
              </p:nvPicPr>
              <p:blipFill>
                <a:blip r:embed="rId44"/>
                <a:stretch>
                  <a:fillRect/>
                </a:stretch>
              </p:blipFill>
              <p:spPr>
                <a:xfrm>
                  <a:off x="4985460" y="4330500"/>
                  <a:ext cx="1383840" cy="4737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72" name="Ink 71">
                  <a:extLst>
                    <a:ext uri="{FF2B5EF4-FFF2-40B4-BE49-F238E27FC236}">
                      <a16:creationId xmlns:a16="http://schemas.microsoft.com/office/drawing/2014/main" id="{707638F1-228F-CCD4-C7CA-9A83CAF59B67}"/>
                    </a:ext>
                  </a:extLst>
                </p14:cNvPr>
                <p14:cNvContentPartPr/>
                <p14:nvPr/>
              </p14:nvContentPartPr>
              <p14:xfrm>
                <a:off x="3719160" y="4658730"/>
                <a:ext cx="1279800" cy="51840"/>
              </p14:xfrm>
            </p:contentPart>
          </mc:Choice>
          <mc:Fallback xmlns="">
            <p:pic>
              <p:nvPicPr>
                <p:cNvPr id="72" name="Ink 71">
                  <a:extLst>
                    <a:ext uri="{FF2B5EF4-FFF2-40B4-BE49-F238E27FC236}">
                      <a16:creationId xmlns:a16="http://schemas.microsoft.com/office/drawing/2014/main" id="{707638F1-228F-CCD4-C7CA-9A83CAF59B67}"/>
                    </a:ext>
                  </a:extLst>
                </p:cNvPr>
                <p:cNvPicPr/>
                <p:nvPr/>
              </p:nvPicPr>
              <p:blipFill>
                <a:blip r:embed="rId32"/>
                <a:stretch>
                  <a:fillRect/>
                </a:stretch>
              </p:blipFill>
              <p:spPr>
                <a:xfrm>
                  <a:off x="3665160" y="4550730"/>
                  <a:ext cx="138744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73" name="Ink 72">
                  <a:extLst>
                    <a:ext uri="{FF2B5EF4-FFF2-40B4-BE49-F238E27FC236}">
                      <a16:creationId xmlns:a16="http://schemas.microsoft.com/office/drawing/2014/main" id="{CFAA4775-B9BC-5155-1B25-0C4ADCDA0EEC}"/>
                    </a:ext>
                  </a:extLst>
                </p14:cNvPr>
                <p14:cNvContentPartPr/>
                <p14:nvPr/>
              </p14:nvContentPartPr>
              <p14:xfrm>
                <a:off x="3643200" y="4708410"/>
                <a:ext cx="133920" cy="1005840"/>
              </p14:xfrm>
            </p:contentPart>
          </mc:Choice>
          <mc:Fallback xmlns="">
            <p:pic>
              <p:nvPicPr>
                <p:cNvPr id="73" name="Ink 72">
                  <a:extLst>
                    <a:ext uri="{FF2B5EF4-FFF2-40B4-BE49-F238E27FC236}">
                      <a16:creationId xmlns:a16="http://schemas.microsoft.com/office/drawing/2014/main" id="{CFAA4775-B9BC-5155-1B25-0C4ADCDA0EEC}"/>
                    </a:ext>
                  </a:extLst>
                </p:cNvPr>
                <p:cNvPicPr/>
                <p:nvPr/>
              </p:nvPicPr>
              <p:blipFill>
                <a:blip r:embed="rId34"/>
                <a:stretch>
                  <a:fillRect/>
                </a:stretch>
              </p:blipFill>
              <p:spPr>
                <a:xfrm>
                  <a:off x="3589200" y="4600410"/>
                  <a:ext cx="241560" cy="1221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74" name="Ink 73">
                  <a:extLst>
                    <a:ext uri="{FF2B5EF4-FFF2-40B4-BE49-F238E27FC236}">
                      <a16:creationId xmlns:a16="http://schemas.microsoft.com/office/drawing/2014/main" id="{485267E5-8B90-625D-A596-AC7D80A272EB}"/>
                    </a:ext>
                  </a:extLst>
                </p14:cNvPr>
                <p14:cNvContentPartPr/>
                <p14:nvPr/>
              </p14:nvContentPartPr>
              <p14:xfrm>
                <a:off x="2203920" y="5655930"/>
                <a:ext cx="1499760" cy="90720"/>
              </p14:xfrm>
            </p:contentPart>
          </mc:Choice>
          <mc:Fallback xmlns="">
            <p:pic>
              <p:nvPicPr>
                <p:cNvPr id="74" name="Ink 73">
                  <a:extLst>
                    <a:ext uri="{FF2B5EF4-FFF2-40B4-BE49-F238E27FC236}">
                      <a16:creationId xmlns:a16="http://schemas.microsoft.com/office/drawing/2014/main" id="{485267E5-8B90-625D-A596-AC7D80A272EB}"/>
                    </a:ext>
                  </a:extLst>
                </p:cNvPr>
                <p:cNvPicPr/>
                <p:nvPr/>
              </p:nvPicPr>
              <p:blipFill>
                <a:blip r:embed="rId36"/>
                <a:stretch>
                  <a:fillRect/>
                </a:stretch>
              </p:blipFill>
              <p:spPr>
                <a:xfrm>
                  <a:off x="2149920" y="5548290"/>
                  <a:ext cx="1607400" cy="306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8">
            <p14:nvContentPartPr>
              <p14:cNvPr id="76" name="Ink 75">
                <a:extLst>
                  <a:ext uri="{FF2B5EF4-FFF2-40B4-BE49-F238E27FC236}">
                    <a16:creationId xmlns:a16="http://schemas.microsoft.com/office/drawing/2014/main" id="{F7E23581-C219-ACB7-3109-F6AFA1EDC793}"/>
                  </a:ext>
                </a:extLst>
              </p14:cNvPr>
              <p14:cNvContentPartPr/>
              <p14:nvPr/>
            </p14:nvContentPartPr>
            <p14:xfrm>
              <a:off x="5019660" y="4558740"/>
              <a:ext cx="1734480" cy="738720"/>
            </p14:xfrm>
          </p:contentPart>
        </mc:Choice>
        <mc:Fallback xmlns="">
          <p:pic>
            <p:nvPicPr>
              <p:cNvPr id="76" name="Ink 75">
                <a:extLst>
                  <a:ext uri="{FF2B5EF4-FFF2-40B4-BE49-F238E27FC236}">
                    <a16:creationId xmlns:a16="http://schemas.microsoft.com/office/drawing/2014/main" id="{F7E23581-C219-ACB7-3109-F6AFA1EDC793}"/>
                  </a:ext>
                </a:extLst>
              </p:cNvPr>
              <p:cNvPicPr/>
              <p:nvPr/>
            </p:nvPicPr>
            <p:blipFill>
              <a:blip r:embed="rId49"/>
              <a:stretch>
                <a:fillRect/>
              </a:stretch>
            </p:blipFill>
            <p:spPr>
              <a:xfrm>
                <a:off x="4965660" y="4450687"/>
                <a:ext cx="1842120" cy="954465"/>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77" name="Ink 76">
                <a:extLst>
                  <a:ext uri="{FF2B5EF4-FFF2-40B4-BE49-F238E27FC236}">
                    <a16:creationId xmlns:a16="http://schemas.microsoft.com/office/drawing/2014/main" id="{271DBD0D-E5CE-B54A-15BE-DFBCA0A39CED}"/>
                  </a:ext>
                </a:extLst>
              </p14:cNvPr>
              <p14:cNvContentPartPr/>
              <p14:nvPr/>
            </p14:nvContentPartPr>
            <p14:xfrm>
              <a:off x="2108142" y="1742150"/>
              <a:ext cx="6246000" cy="3776760"/>
            </p14:xfrm>
          </p:contentPart>
        </mc:Choice>
        <mc:Fallback xmlns="">
          <p:pic>
            <p:nvPicPr>
              <p:cNvPr id="77" name="Ink 76">
                <a:extLst>
                  <a:ext uri="{FF2B5EF4-FFF2-40B4-BE49-F238E27FC236}">
                    <a16:creationId xmlns:a16="http://schemas.microsoft.com/office/drawing/2014/main" id="{271DBD0D-E5CE-B54A-15BE-DFBCA0A39CED}"/>
                  </a:ext>
                </a:extLst>
              </p:cNvPr>
              <p:cNvPicPr/>
              <p:nvPr/>
            </p:nvPicPr>
            <p:blipFill>
              <a:blip r:embed="rId51"/>
              <a:stretch>
                <a:fillRect/>
              </a:stretch>
            </p:blipFill>
            <p:spPr>
              <a:xfrm>
                <a:off x="2054142" y="1634150"/>
                <a:ext cx="6353640" cy="3992400"/>
              </a:xfrm>
              <a:prstGeom prst="rect">
                <a:avLst/>
              </a:prstGeom>
            </p:spPr>
          </p:pic>
        </mc:Fallback>
      </mc:AlternateContent>
      <p:grpSp>
        <p:nvGrpSpPr>
          <p:cNvPr id="2" name="Group 1">
            <a:extLst>
              <a:ext uri="{FF2B5EF4-FFF2-40B4-BE49-F238E27FC236}">
                <a16:creationId xmlns:a16="http://schemas.microsoft.com/office/drawing/2014/main" id="{820B32E2-257A-4D66-F334-550FE586D7FF}"/>
              </a:ext>
            </a:extLst>
          </p:cNvPr>
          <p:cNvGrpSpPr/>
          <p:nvPr/>
        </p:nvGrpSpPr>
        <p:grpSpPr>
          <a:xfrm>
            <a:off x="359290" y="972235"/>
            <a:ext cx="4623290" cy="957209"/>
            <a:chOff x="1022468" y="2462077"/>
            <a:chExt cx="9974067" cy="1933845"/>
          </a:xfrm>
        </p:grpSpPr>
        <p:pic>
          <p:nvPicPr>
            <p:cNvPr id="3" name="Picture 2">
              <a:extLst>
                <a:ext uri="{FF2B5EF4-FFF2-40B4-BE49-F238E27FC236}">
                  <a16:creationId xmlns:a16="http://schemas.microsoft.com/office/drawing/2014/main" id="{4CCF3F51-B8CB-8A1B-2F5F-E97238702459}"/>
                </a:ext>
              </a:extLst>
            </p:cNvPr>
            <p:cNvPicPr>
              <a:picLocks noChangeAspect="1"/>
            </p:cNvPicPr>
            <p:nvPr/>
          </p:nvPicPr>
          <p:blipFill>
            <a:blip r:embed="rId52"/>
            <a:stretch>
              <a:fillRect/>
            </a:stretch>
          </p:blipFill>
          <p:spPr>
            <a:xfrm>
              <a:off x="1022468" y="2462077"/>
              <a:ext cx="9974067" cy="1933845"/>
            </a:xfrm>
            <a:prstGeom prst="rect">
              <a:avLst/>
            </a:prstGeom>
            <a:ln w="76200">
              <a:solidFill>
                <a:srgbClr val="045594"/>
              </a:solidFill>
            </a:ln>
          </p:spPr>
        </p:pic>
        <p:sp>
          <p:nvSpPr>
            <p:cNvPr id="8" name="Rectangle 7">
              <a:extLst>
                <a:ext uri="{FF2B5EF4-FFF2-40B4-BE49-F238E27FC236}">
                  <a16:creationId xmlns:a16="http://schemas.microsoft.com/office/drawing/2014/main" id="{A8D86698-99DD-AADE-9AAF-290868CC1680}"/>
                </a:ext>
              </a:extLst>
            </p:cNvPr>
            <p:cNvSpPr/>
            <p:nvPr/>
          </p:nvSpPr>
          <p:spPr>
            <a:xfrm>
              <a:off x="6025975" y="3456668"/>
              <a:ext cx="4970560" cy="385771"/>
            </a:xfrm>
            <a:prstGeom prst="rect">
              <a:avLst/>
            </a:prstGeom>
            <a:solidFill>
              <a:srgbClr val="FFC000">
                <a:alpha val="24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dirty="0">
                <a:solidFill>
                  <a:srgbClr val="045594"/>
                </a:solidFill>
                <a:latin typeface="+mj-lt"/>
              </a:endParaRPr>
            </a:p>
          </p:txBody>
        </p:sp>
      </p:grpSp>
    </p:spTree>
    <p:extLst>
      <p:ext uri="{BB962C8B-B14F-4D97-AF65-F5344CB8AC3E}">
        <p14:creationId xmlns:p14="http://schemas.microsoft.com/office/powerpoint/2010/main" val="3741359151"/>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500"/>
                                        <p:tgtEl>
                                          <p:spTgt spid="7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fade">
                                      <p:cBhvr>
                                        <p:cTn id="24"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2D22E-60C4-A746-7AB7-54C86235BF9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84EED6C5-097D-DB51-3B9B-ECE9D5730BB0}"/>
              </a:ext>
            </a:extLst>
          </p:cNvPr>
          <p:cNvSpPr txBox="1">
            <a:spLocks/>
          </p:cNvSpPr>
          <p:nvPr/>
        </p:nvSpPr>
        <p:spPr>
          <a:xfrm>
            <a:off x="537680" y="459746"/>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err="1">
                <a:solidFill>
                  <a:srgbClr val="045594"/>
                </a:solidFill>
              </a:rPr>
              <a:t>CenterLine</a:t>
            </a:r>
            <a:r>
              <a:rPr lang="en-US" sz="3600" dirty="0">
                <a:solidFill>
                  <a:srgbClr val="045594"/>
                </a:solidFill>
              </a:rPr>
              <a:t> &amp; Station Numbers</a:t>
            </a:r>
          </a:p>
        </p:txBody>
      </p:sp>
      <p:sp>
        <p:nvSpPr>
          <p:cNvPr id="8" name="TextBox 7">
            <a:extLst>
              <a:ext uri="{FF2B5EF4-FFF2-40B4-BE49-F238E27FC236}">
                <a16:creationId xmlns:a16="http://schemas.microsoft.com/office/drawing/2014/main" id="{D9BB6BEE-30ED-20C5-CC83-98312DA17B52}"/>
              </a:ext>
            </a:extLst>
          </p:cNvPr>
          <p:cNvSpPr txBox="1"/>
          <p:nvPr/>
        </p:nvSpPr>
        <p:spPr>
          <a:xfrm>
            <a:off x="1064367" y="1042550"/>
            <a:ext cx="9039908" cy="1384995"/>
          </a:xfrm>
          <a:prstGeom prst="rect">
            <a:avLst/>
          </a:prstGeom>
          <a:noFill/>
        </p:spPr>
        <p:txBody>
          <a:bodyPr wrap="square" rtlCol="0">
            <a:spAutoFit/>
          </a:bodyPr>
          <a:lstStyle/>
          <a:p>
            <a:r>
              <a:rPr lang="en-US" sz="2800" dirty="0">
                <a:solidFill>
                  <a:srgbClr val="000000"/>
                </a:solidFill>
                <a:latin typeface="+mj-lt"/>
              </a:rPr>
              <a:t>Centerline</a:t>
            </a:r>
          </a:p>
          <a:p>
            <a:pPr marL="457200" indent="-457200">
              <a:buFont typeface="Arial" panose="020B0604020202020204" pitchFamily="34" charset="0"/>
              <a:buChar char="•"/>
            </a:pPr>
            <a:r>
              <a:rPr lang="en-US" sz="2800" dirty="0">
                <a:solidFill>
                  <a:srgbClr val="000000"/>
                </a:solidFill>
                <a:latin typeface="+mj-lt"/>
              </a:rPr>
              <a:t>Marks the middle of the roadway</a:t>
            </a:r>
          </a:p>
          <a:p>
            <a:pPr marL="457200" indent="-457200">
              <a:buFont typeface="Arial" panose="020B0604020202020204" pitchFamily="34" charset="0"/>
              <a:buChar char="•"/>
            </a:pPr>
            <a:r>
              <a:rPr lang="en-US" sz="2800" dirty="0">
                <a:solidFill>
                  <a:srgbClr val="000000"/>
                </a:solidFill>
                <a:latin typeface="+mj-lt"/>
              </a:rPr>
              <a:t>Serves a reference point</a:t>
            </a:r>
          </a:p>
        </p:txBody>
      </p:sp>
      <p:pic>
        <p:nvPicPr>
          <p:cNvPr id="7" name="Picture 6">
            <a:extLst>
              <a:ext uri="{FF2B5EF4-FFF2-40B4-BE49-F238E27FC236}">
                <a16:creationId xmlns:a16="http://schemas.microsoft.com/office/drawing/2014/main" id="{F425FEB8-2736-9D4D-56CD-B5156DBFA141}"/>
              </a:ext>
            </a:extLst>
          </p:cNvPr>
          <p:cNvPicPr>
            <a:picLocks noChangeAspect="1"/>
          </p:cNvPicPr>
          <p:nvPr/>
        </p:nvPicPr>
        <p:blipFill>
          <a:blip r:embed="rId3"/>
          <a:stretch>
            <a:fillRect/>
          </a:stretch>
        </p:blipFill>
        <p:spPr>
          <a:xfrm>
            <a:off x="804198" y="2524510"/>
            <a:ext cx="10583602" cy="3887132"/>
          </a:xfrm>
          <a:prstGeom prst="rect">
            <a:avLst/>
          </a:prstGeom>
          <a:ln w="76200">
            <a:solidFill>
              <a:srgbClr val="13784B"/>
            </a:solidFill>
          </a:ln>
        </p:spPr>
      </p:pic>
      <p:sp>
        <p:nvSpPr>
          <p:cNvPr id="9" name="Rectangle 8">
            <a:extLst>
              <a:ext uri="{FF2B5EF4-FFF2-40B4-BE49-F238E27FC236}">
                <a16:creationId xmlns:a16="http://schemas.microsoft.com/office/drawing/2014/main" id="{47E6DA50-8AAB-E0DE-74F8-7BCF6B4B0072}"/>
              </a:ext>
            </a:extLst>
          </p:cNvPr>
          <p:cNvSpPr/>
          <p:nvPr/>
        </p:nvSpPr>
        <p:spPr>
          <a:xfrm>
            <a:off x="2153840" y="4872237"/>
            <a:ext cx="9039907" cy="341382"/>
          </a:xfrm>
          <a:prstGeom prst="rect">
            <a:avLst/>
          </a:prstGeom>
          <a:solidFill>
            <a:srgbClr val="FFFF0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b="1" dirty="0">
              <a:solidFill>
                <a:srgbClr val="045594"/>
              </a:solidFill>
              <a:latin typeface="+mj-lt"/>
            </a:endParaRPr>
          </a:p>
        </p:txBody>
      </p:sp>
    </p:spTree>
    <p:extLst>
      <p:ext uri="{BB962C8B-B14F-4D97-AF65-F5344CB8AC3E}">
        <p14:creationId xmlns:p14="http://schemas.microsoft.com/office/powerpoint/2010/main" val="3373605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1" presetClass="entr" presetSubtype="0" fill="hold" nodeType="afterEffect">
                                  <p:stCondLst>
                                    <p:cond delay="150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5DE20-917D-C2CA-4C92-3B6153BF792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4DAC056-F3D1-1624-DC8D-9F1C626BF9B7}"/>
              </a:ext>
            </a:extLst>
          </p:cNvPr>
          <p:cNvSpPr txBox="1">
            <a:spLocks/>
          </p:cNvSpPr>
          <p:nvPr/>
        </p:nvSpPr>
        <p:spPr>
          <a:xfrm>
            <a:off x="537680" y="604235"/>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err="1">
                <a:solidFill>
                  <a:srgbClr val="045594"/>
                </a:solidFill>
              </a:rPr>
              <a:t>CenterLine</a:t>
            </a:r>
            <a:r>
              <a:rPr lang="en-US" sz="3600" dirty="0">
                <a:solidFill>
                  <a:srgbClr val="045594"/>
                </a:solidFill>
              </a:rPr>
              <a:t> &amp; Station Numbers</a:t>
            </a:r>
          </a:p>
        </p:txBody>
      </p:sp>
      <p:sp>
        <p:nvSpPr>
          <p:cNvPr id="8" name="TextBox 7">
            <a:extLst>
              <a:ext uri="{FF2B5EF4-FFF2-40B4-BE49-F238E27FC236}">
                <a16:creationId xmlns:a16="http://schemas.microsoft.com/office/drawing/2014/main" id="{1D0704D0-74CC-C28E-747E-49C50D1C79DA}"/>
              </a:ext>
            </a:extLst>
          </p:cNvPr>
          <p:cNvSpPr txBox="1"/>
          <p:nvPr/>
        </p:nvSpPr>
        <p:spPr>
          <a:xfrm>
            <a:off x="476975" y="2801948"/>
            <a:ext cx="4158046" cy="3970318"/>
          </a:xfrm>
          <a:prstGeom prst="rect">
            <a:avLst/>
          </a:prstGeom>
          <a:noFill/>
        </p:spPr>
        <p:txBody>
          <a:bodyPr wrap="square" rtlCol="0">
            <a:spAutoFit/>
          </a:bodyPr>
          <a:lstStyle/>
          <a:p>
            <a:r>
              <a:rPr lang="en-US" sz="2800" dirty="0">
                <a:solidFill>
                  <a:srgbClr val="000000"/>
                </a:solidFill>
                <a:latin typeface="+mj-lt"/>
              </a:rPr>
              <a:t>Station Numbers:</a:t>
            </a:r>
          </a:p>
          <a:p>
            <a:pPr marL="457200" indent="-457200">
              <a:buFont typeface="Arial" panose="020B0604020202020204" pitchFamily="34" charset="0"/>
              <a:buChar char="•"/>
            </a:pPr>
            <a:r>
              <a:rPr lang="en-US" sz="2800" dirty="0">
                <a:solidFill>
                  <a:srgbClr val="000000"/>
                </a:solidFill>
                <a:latin typeface="+mj-lt"/>
              </a:rPr>
              <a:t>Provide a measurement of distance</a:t>
            </a:r>
          </a:p>
          <a:p>
            <a:pPr marL="457200" indent="-457200">
              <a:buFont typeface="Arial" panose="020B0604020202020204" pitchFamily="34" charset="0"/>
              <a:buChar char="•"/>
            </a:pPr>
            <a:r>
              <a:rPr lang="en-US" sz="2800" dirty="0">
                <a:solidFill>
                  <a:srgbClr val="000000"/>
                </a:solidFill>
                <a:latin typeface="+mj-lt"/>
              </a:rPr>
              <a:t>Increase in numbering from left to right or bottom to top</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endParaRPr lang="en-US" sz="2800" dirty="0">
              <a:solidFill>
                <a:srgbClr val="000000"/>
              </a:solidFill>
              <a:latin typeface="+mj-lt"/>
            </a:endParaRPr>
          </a:p>
        </p:txBody>
      </p:sp>
      <p:pic>
        <p:nvPicPr>
          <p:cNvPr id="3" name="Picture 2">
            <a:extLst>
              <a:ext uri="{FF2B5EF4-FFF2-40B4-BE49-F238E27FC236}">
                <a16:creationId xmlns:a16="http://schemas.microsoft.com/office/drawing/2014/main" id="{D63D5E91-3ED6-BDBA-3602-582C5E8100F4}"/>
              </a:ext>
            </a:extLst>
          </p:cNvPr>
          <p:cNvPicPr>
            <a:picLocks noChangeAspect="1"/>
          </p:cNvPicPr>
          <p:nvPr/>
        </p:nvPicPr>
        <p:blipFill>
          <a:blip r:embed="rId3"/>
          <a:stretch>
            <a:fillRect/>
          </a:stretch>
        </p:blipFill>
        <p:spPr>
          <a:xfrm>
            <a:off x="4769353" y="1862465"/>
            <a:ext cx="6688196" cy="4441648"/>
          </a:xfrm>
          <a:prstGeom prst="rect">
            <a:avLst/>
          </a:prstGeom>
          <a:ln w="76200">
            <a:solidFill>
              <a:srgbClr val="13784B"/>
            </a:solidFill>
          </a:ln>
        </p:spPr>
      </p:pic>
      <p:sp>
        <p:nvSpPr>
          <p:cNvPr id="10" name="Rectangle 9">
            <a:extLst>
              <a:ext uri="{FF2B5EF4-FFF2-40B4-BE49-F238E27FC236}">
                <a16:creationId xmlns:a16="http://schemas.microsoft.com/office/drawing/2014/main" id="{B5FF7FCB-35A8-787D-9582-1B0E6369DD4B}"/>
              </a:ext>
            </a:extLst>
          </p:cNvPr>
          <p:cNvSpPr/>
          <p:nvPr/>
        </p:nvSpPr>
        <p:spPr>
          <a:xfrm>
            <a:off x="4946826" y="5411316"/>
            <a:ext cx="381441" cy="760739"/>
          </a:xfrm>
          <a:prstGeom prst="rect">
            <a:avLst/>
          </a:prstGeom>
          <a:solidFill>
            <a:schemeClr val="accent4">
              <a:alpha val="25000"/>
            </a:schemeClr>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3600" b="1">
              <a:solidFill>
                <a:srgbClr val="045594"/>
              </a:solidFill>
              <a:latin typeface="+mj-lt"/>
            </a:endParaRPr>
          </a:p>
        </p:txBody>
      </p:sp>
      <p:sp>
        <p:nvSpPr>
          <p:cNvPr id="11" name="Rectangle 10">
            <a:extLst>
              <a:ext uri="{FF2B5EF4-FFF2-40B4-BE49-F238E27FC236}">
                <a16:creationId xmlns:a16="http://schemas.microsoft.com/office/drawing/2014/main" id="{0216DB61-6E50-5D78-D9F7-FBFC51BB8793}"/>
              </a:ext>
            </a:extLst>
          </p:cNvPr>
          <p:cNvSpPr/>
          <p:nvPr/>
        </p:nvSpPr>
        <p:spPr>
          <a:xfrm>
            <a:off x="10318531" y="5453912"/>
            <a:ext cx="381441" cy="718143"/>
          </a:xfrm>
          <a:prstGeom prst="rect">
            <a:avLst/>
          </a:prstGeom>
          <a:solidFill>
            <a:schemeClr val="accent4">
              <a:alpha val="25000"/>
            </a:schemeClr>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3600" b="1">
              <a:solidFill>
                <a:srgbClr val="045594"/>
              </a:solidFill>
              <a:latin typeface="+mj-lt"/>
            </a:endParaRPr>
          </a:p>
        </p:txBody>
      </p:sp>
      <p:grpSp>
        <p:nvGrpSpPr>
          <p:cNvPr id="19" name="Group 18">
            <a:extLst>
              <a:ext uri="{FF2B5EF4-FFF2-40B4-BE49-F238E27FC236}">
                <a16:creationId xmlns:a16="http://schemas.microsoft.com/office/drawing/2014/main" id="{494061D5-71B5-B6A6-29FD-DF9EC1D46F01}"/>
              </a:ext>
            </a:extLst>
          </p:cNvPr>
          <p:cNvGrpSpPr/>
          <p:nvPr/>
        </p:nvGrpSpPr>
        <p:grpSpPr>
          <a:xfrm>
            <a:off x="5137546" y="4646317"/>
            <a:ext cx="5368344" cy="1200329"/>
            <a:chOff x="8190963" y="4184786"/>
            <a:chExt cx="5368344" cy="1200329"/>
          </a:xfrm>
        </p:grpSpPr>
        <p:cxnSp>
          <p:nvCxnSpPr>
            <p:cNvPr id="13" name="Straight Connector 12">
              <a:extLst>
                <a:ext uri="{FF2B5EF4-FFF2-40B4-BE49-F238E27FC236}">
                  <a16:creationId xmlns:a16="http://schemas.microsoft.com/office/drawing/2014/main" id="{4116AEFC-3F5C-DF32-5FE3-EF5190218B8F}"/>
                </a:ext>
              </a:extLst>
            </p:cNvPr>
            <p:cNvCxnSpPr/>
            <p:nvPr/>
          </p:nvCxnSpPr>
          <p:spPr>
            <a:xfrm>
              <a:off x="8190963" y="4470318"/>
              <a:ext cx="0" cy="484465"/>
            </a:xfrm>
            <a:prstGeom prst="line">
              <a:avLst/>
            </a:prstGeom>
            <a:ln w="508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4" name="Straight Connector 13">
              <a:extLst>
                <a:ext uri="{FF2B5EF4-FFF2-40B4-BE49-F238E27FC236}">
                  <a16:creationId xmlns:a16="http://schemas.microsoft.com/office/drawing/2014/main" id="{A5811964-4B05-2B4D-8882-4938A39D058D}"/>
                </a:ext>
              </a:extLst>
            </p:cNvPr>
            <p:cNvCxnSpPr/>
            <p:nvPr/>
          </p:nvCxnSpPr>
          <p:spPr>
            <a:xfrm>
              <a:off x="13559307" y="4542719"/>
              <a:ext cx="0" cy="484465"/>
            </a:xfrm>
            <a:prstGeom prst="line">
              <a:avLst/>
            </a:prstGeom>
            <a:ln w="508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16" name="Straight Arrow Connector 15">
              <a:extLst>
                <a:ext uri="{FF2B5EF4-FFF2-40B4-BE49-F238E27FC236}">
                  <a16:creationId xmlns:a16="http://schemas.microsoft.com/office/drawing/2014/main" id="{15CED4B7-141A-3D8B-00A9-B2E44D424142}"/>
                </a:ext>
              </a:extLst>
            </p:cNvPr>
            <p:cNvCxnSpPr/>
            <p:nvPr/>
          </p:nvCxnSpPr>
          <p:spPr>
            <a:xfrm>
              <a:off x="8190963" y="4740775"/>
              <a:ext cx="5331853" cy="0"/>
            </a:xfrm>
            <a:prstGeom prst="straightConnector1">
              <a:avLst/>
            </a:prstGeom>
            <a:ln w="793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CC408EC-30D2-E91A-515B-98FB2560241C}"/>
                </a:ext>
              </a:extLst>
            </p:cNvPr>
            <p:cNvSpPr txBox="1"/>
            <p:nvPr/>
          </p:nvSpPr>
          <p:spPr>
            <a:xfrm>
              <a:off x="10107872" y="4184786"/>
              <a:ext cx="1712885" cy="1200329"/>
            </a:xfrm>
            <a:prstGeom prst="rect">
              <a:avLst/>
            </a:prstGeom>
            <a:noFill/>
          </p:spPr>
          <p:txBody>
            <a:bodyPr wrap="square" rtlCol="0">
              <a:spAutoFit/>
            </a:bodyPr>
            <a:lstStyle/>
            <a:p>
              <a:r>
                <a:rPr lang="en-US" sz="3600" b="1" dirty="0">
                  <a:solidFill>
                    <a:srgbClr val="045594"/>
                  </a:solidFill>
                  <a:latin typeface="+mj-lt"/>
                </a:rPr>
                <a:t>100 feet</a:t>
              </a:r>
            </a:p>
          </p:txBody>
        </p:sp>
      </p:grpSp>
      <p:sp>
        <p:nvSpPr>
          <p:cNvPr id="20" name="Rectangle 19">
            <a:extLst>
              <a:ext uri="{FF2B5EF4-FFF2-40B4-BE49-F238E27FC236}">
                <a16:creationId xmlns:a16="http://schemas.microsoft.com/office/drawing/2014/main" id="{E13549FB-B2D8-010E-0BCA-D6ACBEC72510}"/>
              </a:ext>
            </a:extLst>
          </p:cNvPr>
          <p:cNvSpPr/>
          <p:nvPr/>
        </p:nvSpPr>
        <p:spPr>
          <a:xfrm>
            <a:off x="4878454" y="2175277"/>
            <a:ext cx="626138" cy="1032914"/>
          </a:xfrm>
          <a:prstGeom prst="rect">
            <a:avLst/>
          </a:prstGeom>
          <a:solidFill>
            <a:srgbClr val="FFC000">
              <a:alpha val="25000"/>
            </a:srgbClr>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3600" b="1">
              <a:solidFill>
                <a:srgbClr val="045594"/>
              </a:solidFill>
              <a:latin typeface="+mj-lt"/>
            </a:endParaRPr>
          </a:p>
        </p:txBody>
      </p:sp>
      <p:sp>
        <p:nvSpPr>
          <p:cNvPr id="21" name="Rectangle 20">
            <a:extLst>
              <a:ext uri="{FF2B5EF4-FFF2-40B4-BE49-F238E27FC236}">
                <a16:creationId xmlns:a16="http://schemas.microsoft.com/office/drawing/2014/main" id="{CF9ABCB9-68B0-FC13-C3BD-E62448D161C9}"/>
              </a:ext>
            </a:extLst>
          </p:cNvPr>
          <p:cNvSpPr/>
          <p:nvPr/>
        </p:nvSpPr>
        <p:spPr>
          <a:xfrm>
            <a:off x="10192821" y="2124435"/>
            <a:ext cx="626138" cy="1032914"/>
          </a:xfrm>
          <a:prstGeom prst="rect">
            <a:avLst/>
          </a:prstGeom>
          <a:solidFill>
            <a:srgbClr val="FFC000">
              <a:alpha val="25000"/>
            </a:srgbClr>
          </a:solidFill>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3600" b="1">
              <a:solidFill>
                <a:srgbClr val="045594"/>
              </a:solidFill>
              <a:latin typeface="+mj-lt"/>
            </a:endParaRPr>
          </a:p>
        </p:txBody>
      </p:sp>
    </p:spTree>
    <p:extLst>
      <p:ext uri="{BB962C8B-B14F-4D97-AF65-F5344CB8AC3E}">
        <p14:creationId xmlns:p14="http://schemas.microsoft.com/office/powerpoint/2010/main" val="1783671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000"/>
                                        <p:tgtEl>
                                          <p:spTgt spid="10"/>
                                        </p:tgtEl>
                                      </p:cBhvr>
                                    </p:animEffect>
                                    <p:anim calcmode="lin" valueType="num">
                                      <p:cBhvr>
                                        <p:cTn id="10" dur="1000" fill="hold"/>
                                        <p:tgtEl>
                                          <p:spTgt spid="10"/>
                                        </p:tgtEl>
                                        <p:attrNameLst>
                                          <p:attrName>ppt_x</p:attrName>
                                        </p:attrNameLst>
                                      </p:cBhvr>
                                      <p:tavLst>
                                        <p:tav tm="0">
                                          <p:val>
                                            <p:strVal val="#ppt_x"/>
                                          </p:val>
                                        </p:tav>
                                        <p:tav tm="100000">
                                          <p:val>
                                            <p:strVal val="#ppt_x"/>
                                          </p:val>
                                        </p:tav>
                                      </p:tavLst>
                                    </p:anim>
                                    <p:anim calcmode="lin" valueType="num">
                                      <p:cBhvr>
                                        <p:cTn id="11" dur="1000" fill="hold"/>
                                        <p:tgtEl>
                                          <p:spTgt spid="10"/>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125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childTnLst>
                                </p:cTn>
                              </p:par>
                              <p:par>
                                <p:cTn id="27" presetID="42"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ED249-5451-1752-EE35-D7E75C8CE39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94C4217-3EBE-655E-E5A5-B770FA447D82}"/>
              </a:ext>
            </a:extLst>
          </p:cNvPr>
          <p:cNvSpPr txBox="1">
            <a:spLocks/>
          </p:cNvSpPr>
          <p:nvPr/>
        </p:nvSpPr>
        <p:spPr>
          <a:xfrm>
            <a:off x="542787" y="566149"/>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err="1">
                <a:solidFill>
                  <a:srgbClr val="045594"/>
                </a:solidFill>
              </a:rPr>
              <a:t>CenterLine</a:t>
            </a:r>
            <a:r>
              <a:rPr lang="en-US" sz="3600" dirty="0">
                <a:solidFill>
                  <a:srgbClr val="045594"/>
                </a:solidFill>
              </a:rPr>
              <a:t> &amp; Station Numbers</a:t>
            </a:r>
          </a:p>
        </p:txBody>
      </p:sp>
      <p:sp>
        <p:nvSpPr>
          <p:cNvPr id="8" name="TextBox 7">
            <a:extLst>
              <a:ext uri="{FF2B5EF4-FFF2-40B4-BE49-F238E27FC236}">
                <a16:creationId xmlns:a16="http://schemas.microsoft.com/office/drawing/2014/main" id="{9A08B317-C979-5136-CE7F-9C3DEC59E341}"/>
              </a:ext>
            </a:extLst>
          </p:cNvPr>
          <p:cNvSpPr txBox="1"/>
          <p:nvPr/>
        </p:nvSpPr>
        <p:spPr>
          <a:xfrm>
            <a:off x="472459" y="2199081"/>
            <a:ext cx="4423337" cy="4832092"/>
          </a:xfrm>
          <a:prstGeom prst="rect">
            <a:avLst/>
          </a:prstGeom>
          <a:noFill/>
        </p:spPr>
        <p:txBody>
          <a:bodyPr wrap="square" rtlCol="0">
            <a:spAutoFit/>
          </a:bodyPr>
          <a:lstStyle/>
          <a:p>
            <a:r>
              <a:rPr lang="en-US" sz="2800" dirty="0">
                <a:solidFill>
                  <a:srgbClr val="000000"/>
                </a:solidFill>
                <a:latin typeface="+mj-lt"/>
              </a:rPr>
              <a:t>Station Numbers:</a:t>
            </a:r>
          </a:p>
          <a:p>
            <a:pPr marL="457200" indent="-457200">
              <a:buFont typeface="Arial" panose="020B0604020202020204" pitchFamily="34" charset="0"/>
              <a:buChar char="•"/>
            </a:pPr>
            <a:r>
              <a:rPr lang="en-US" sz="2800" dirty="0">
                <a:solidFill>
                  <a:srgbClr val="000000"/>
                </a:solidFill>
                <a:latin typeface="+mj-lt"/>
              </a:rPr>
              <a:t>Provides the location of features and design elements</a:t>
            </a:r>
          </a:p>
          <a:p>
            <a:pPr marL="457200" indent="-457200">
              <a:buFont typeface="Arial" panose="020B0604020202020204" pitchFamily="34" charset="0"/>
              <a:buChar char="•"/>
            </a:pPr>
            <a:r>
              <a:rPr lang="en-US" sz="2800" dirty="0">
                <a:solidFill>
                  <a:srgbClr val="000000"/>
                </a:solidFill>
                <a:latin typeface="+mj-lt"/>
              </a:rPr>
              <a:t>Indicate if station is right or left (side of drawing)</a:t>
            </a:r>
          </a:p>
          <a:p>
            <a:pPr marL="914400" lvl="1" indent="-457200">
              <a:buFont typeface="Arial" panose="020B0604020202020204" pitchFamily="34" charset="0"/>
              <a:buChar char="•"/>
            </a:pPr>
            <a:r>
              <a:rPr lang="en-US" sz="2800" dirty="0">
                <a:solidFill>
                  <a:srgbClr val="000000"/>
                </a:solidFill>
                <a:latin typeface="+mj-lt"/>
              </a:rPr>
              <a:t>RT</a:t>
            </a:r>
          </a:p>
          <a:p>
            <a:pPr marL="914400" lvl="1" indent="-457200">
              <a:buFont typeface="Arial" panose="020B0604020202020204" pitchFamily="34" charset="0"/>
              <a:buChar char="•"/>
            </a:pPr>
            <a:r>
              <a:rPr lang="en-US" sz="2800" dirty="0">
                <a:solidFill>
                  <a:srgbClr val="000000"/>
                </a:solidFill>
                <a:latin typeface="+mj-lt"/>
              </a:rPr>
              <a:t>LT</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endParaRPr lang="en-US" sz="2800" dirty="0">
              <a:solidFill>
                <a:srgbClr val="000000"/>
              </a:solidFill>
              <a:latin typeface="+mj-lt"/>
            </a:endParaRPr>
          </a:p>
        </p:txBody>
      </p:sp>
      <p:pic>
        <p:nvPicPr>
          <p:cNvPr id="3" name="Picture 2">
            <a:extLst>
              <a:ext uri="{FF2B5EF4-FFF2-40B4-BE49-F238E27FC236}">
                <a16:creationId xmlns:a16="http://schemas.microsoft.com/office/drawing/2014/main" id="{E3FAED70-08A0-C0DF-B0BC-B1084FFD1AF2}"/>
              </a:ext>
            </a:extLst>
          </p:cNvPr>
          <p:cNvPicPr>
            <a:picLocks noChangeAspect="1"/>
          </p:cNvPicPr>
          <p:nvPr/>
        </p:nvPicPr>
        <p:blipFill>
          <a:blip r:embed="rId3"/>
          <a:stretch>
            <a:fillRect/>
          </a:stretch>
        </p:blipFill>
        <p:spPr>
          <a:xfrm>
            <a:off x="4961017" y="1523358"/>
            <a:ext cx="6688196" cy="4441648"/>
          </a:xfrm>
          <a:prstGeom prst="rect">
            <a:avLst/>
          </a:prstGeom>
          <a:ln w="76200">
            <a:solidFill>
              <a:srgbClr val="13784B"/>
            </a:solidFill>
          </a:ln>
        </p:spPr>
      </p:pic>
      <p:sp>
        <p:nvSpPr>
          <p:cNvPr id="2" name="Callout: Left Arrow 1">
            <a:extLst>
              <a:ext uri="{FF2B5EF4-FFF2-40B4-BE49-F238E27FC236}">
                <a16:creationId xmlns:a16="http://schemas.microsoft.com/office/drawing/2014/main" id="{D4300F93-E482-A25F-C782-71783A85310A}"/>
              </a:ext>
            </a:extLst>
          </p:cNvPr>
          <p:cNvSpPr/>
          <p:nvPr/>
        </p:nvSpPr>
        <p:spPr>
          <a:xfrm>
            <a:off x="7212169" y="3538970"/>
            <a:ext cx="4250027" cy="1506761"/>
          </a:xfrm>
          <a:prstGeom prst="leftArrowCallou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800" dirty="0">
                <a:solidFill>
                  <a:srgbClr val="000000"/>
                </a:solidFill>
                <a:latin typeface="+mj-lt"/>
              </a:rPr>
              <a:t>i.e. Driveway</a:t>
            </a:r>
          </a:p>
          <a:p>
            <a:r>
              <a:rPr lang="en-US" sz="2800" dirty="0">
                <a:solidFill>
                  <a:srgbClr val="000000"/>
                </a:solidFill>
                <a:latin typeface="+mj-lt"/>
              </a:rPr>
              <a:t>STA. 240+35</a:t>
            </a:r>
          </a:p>
        </p:txBody>
      </p:sp>
      <p:cxnSp>
        <p:nvCxnSpPr>
          <p:cNvPr id="9" name="Straight Connector 8">
            <a:extLst>
              <a:ext uri="{FF2B5EF4-FFF2-40B4-BE49-F238E27FC236}">
                <a16:creationId xmlns:a16="http://schemas.microsoft.com/office/drawing/2014/main" id="{CA01F927-1A02-D7E5-148C-E430EB6E1870}"/>
              </a:ext>
            </a:extLst>
          </p:cNvPr>
          <p:cNvCxnSpPr/>
          <p:nvPr/>
        </p:nvCxnSpPr>
        <p:spPr>
          <a:xfrm>
            <a:off x="7160654" y="3822239"/>
            <a:ext cx="0" cy="2284714"/>
          </a:xfrm>
          <a:prstGeom prst="line">
            <a:avLst/>
          </a:prstGeom>
          <a:ln w="57150">
            <a:solidFill>
              <a:srgbClr val="045594"/>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300D9FB-21A8-BEBF-8097-60FB1DE9C843}"/>
              </a:ext>
            </a:extLst>
          </p:cNvPr>
          <p:cNvSpPr txBox="1"/>
          <p:nvPr/>
        </p:nvSpPr>
        <p:spPr>
          <a:xfrm>
            <a:off x="10617571" y="4252123"/>
            <a:ext cx="708337" cy="523220"/>
          </a:xfrm>
          <a:prstGeom prst="rect">
            <a:avLst/>
          </a:prstGeom>
          <a:noFill/>
        </p:spPr>
        <p:txBody>
          <a:bodyPr wrap="square" rtlCol="0">
            <a:spAutoFit/>
          </a:bodyPr>
          <a:lstStyle/>
          <a:p>
            <a:r>
              <a:rPr lang="en-US" sz="2800" dirty="0">
                <a:solidFill>
                  <a:srgbClr val="000000"/>
                </a:solidFill>
                <a:latin typeface="+mj-lt"/>
              </a:rPr>
              <a:t>LT</a:t>
            </a:r>
          </a:p>
        </p:txBody>
      </p:sp>
      <p:sp>
        <p:nvSpPr>
          <p:cNvPr id="15" name="TextBox 14">
            <a:extLst>
              <a:ext uri="{FF2B5EF4-FFF2-40B4-BE49-F238E27FC236}">
                <a16:creationId xmlns:a16="http://schemas.microsoft.com/office/drawing/2014/main" id="{A390D3FA-4BEF-3E00-9868-45BB77CB02C6}"/>
              </a:ext>
            </a:extLst>
          </p:cNvPr>
          <p:cNvSpPr txBox="1"/>
          <p:nvPr/>
        </p:nvSpPr>
        <p:spPr>
          <a:xfrm rot="5400000">
            <a:off x="5748352" y="5949949"/>
            <a:ext cx="1087943" cy="523220"/>
          </a:xfrm>
          <a:prstGeom prst="rect">
            <a:avLst/>
          </a:prstGeom>
          <a:solidFill>
            <a:srgbClr val="FFC000"/>
          </a:solidFill>
          <a:ln>
            <a:solidFill>
              <a:srgbClr val="000000"/>
            </a:solidFill>
          </a:ln>
        </p:spPr>
        <p:txBody>
          <a:bodyPr wrap="square" rtlCol="0">
            <a:spAutoFit/>
          </a:bodyPr>
          <a:lstStyle/>
          <a:p>
            <a:r>
              <a:rPr lang="en-US" sz="2800" dirty="0">
                <a:solidFill>
                  <a:srgbClr val="000000"/>
                </a:solidFill>
                <a:latin typeface="+mj-lt"/>
              </a:rPr>
              <a:t>RIGHT</a:t>
            </a:r>
          </a:p>
        </p:txBody>
      </p:sp>
      <p:sp>
        <p:nvSpPr>
          <p:cNvPr id="18" name="TextBox 17">
            <a:extLst>
              <a:ext uri="{FF2B5EF4-FFF2-40B4-BE49-F238E27FC236}">
                <a16:creationId xmlns:a16="http://schemas.microsoft.com/office/drawing/2014/main" id="{D63A318B-A11C-0897-EF37-BD81C6D1BEFE}"/>
              </a:ext>
            </a:extLst>
          </p:cNvPr>
          <p:cNvSpPr txBox="1"/>
          <p:nvPr/>
        </p:nvSpPr>
        <p:spPr>
          <a:xfrm rot="5400000">
            <a:off x="5826152" y="4744120"/>
            <a:ext cx="932344" cy="523220"/>
          </a:xfrm>
          <a:prstGeom prst="rect">
            <a:avLst/>
          </a:prstGeom>
          <a:solidFill>
            <a:srgbClr val="FFFF00"/>
          </a:solidFill>
          <a:ln>
            <a:solidFill>
              <a:srgbClr val="000000"/>
            </a:solidFill>
          </a:ln>
        </p:spPr>
        <p:txBody>
          <a:bodyPr wrap="square" rtlCol="0">
            <a:spAutoFit/>
          </a:bodyPr>
          <a:lstStyle/>
          <a:p>
            <a:r>
              <a:rPr lang="en-US" sz="2800" dirty="0">
                <a:solidFill>
                  <a:srgbClr val="000000"/>
                </a:solidFill>
                <a:latin typeface="+mj-lt"/>
              </a:rPr>
              <a:t>LEFT</a:t>
            </a:r>
          </a:p>
        </p:txBody>
      </p:sp>
    </p:spTree>
    <p:extLst>
      <p:ext uri="{BB962C8B-B14F-4D97-AF65-F5344CB8AC3E}">
        <p14:creationId xmlns:p14="http://schemas.microsoft.com/office/powerpoint/2010/main" val="1046185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childTnLst>
                                </p:cTn>
                              </p:par>
                            </p:childTnLst>
                          </p:cTn>
                        </p:par>
                        <p:par>
                          <p:cTn id="26" fill="hold">
                            <p:stCondLst>
                              <p:cond delay="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grpId="0" nodeType="afterEffect">
                                  <p:stCondLst>
                                    <p:cond delay="125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250"/>
                            </p:stCondLst>
                            <p:childTnLst>
                              <p:par>
                                <p:cTn id="39" presetID="42" presetClass="entr" presetSubtype="0" fill="hold" grpId="0" nodeType="afterEffect">
                                  <p:stCondLst>
                                    <p:cond delay="10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5"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900A2-395E-6703-B9C0-838B70F5670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3559159-9242-9219-0F1A-4BDE69618FA9}"/>
              </a:ext>
            </a:extLst>
          </p:cNvPr>
          <p:cNvSpPr txBox="1">
            <a:spLocks/>
          </p:cNvSpPr>
          <p:nvPr/>
        </p:nvSpPr>
        <p:spPr>
          <a:xfrm>
            <a:off x="537680" y="539097"/>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Plan Section sequence</a:t>
            </a:r>
          </a:p>
        </p:txBody>
      </p:sp>
      <p:sp>
        <p:nvSpPr>
          <p:cNvPr id="8" name="TextBox 7">
            <a:extLst>
              <a:ext uri="{FF2B5EF4-FFF2-40B4-BE49-F238E27FC236}">
                <a16:creationId xmlns:a16="http://schemas.microsoft.com/office/drawing/2014/main" id="{8A27251A-D890-F483-B7BF-42ECC66918F5}"/>
              </a:ext>
            </a:extLst>
          </p:cNvPr>
          <p:cNvSpPr txBox="1"/>
          <p:nvPr/>
        </p:nvSpPr>
        <p:spPr>
          <a:xfrm>
            <a:off x="417157" y="1689904"/>
            <a:ext cx="3268595" cy="5693866"/>
          </a:xfrm>
          <a:prstGeom prst="rect">
            <a:avLst/>
          </a:prstGeom>
          <a:noFill/>
        </p:spPr>
        <p:txBody>
          <a:bodyPr wrap="square" rtlCol="0">
            <a:spAutoFit/>
          </a:bodyPr>
          <a:lstStyle/>
          <a:p>
            <a:r>
              <a:rPr lang="en-US" sz="2800" dirty="0">
                <a:solidFill>
                  <a:srgbClr val="000000"/>
                </a:solidFill>
                <a:latin typeface="+mj-lt"/>
              </a:rPr>
              <a:t>Section Sequence:</a:t>
            </a:r>
          </a:p>
          <a:p>
            <a:pPr marL="457200" indent="-457200">
              <a:buFont typeface="Arial" panose="020B0604020202020204" pitchFamily="34" charset="0"/>
              <a:buChar char="•"/>
            </a:pPr>
            <a:r>
              <a:rPr lang="en-US" sz="2800" dirty="0">
                <a:solidFill>
                  <a:srgbClr val="000000"/>
                </a:solidFill>
                <a:latin typeface="+mj-lt"/>
              </a:rPr>
              <a:t>Specific order for the plans</a:t>
            </a:r>
          </a:p>
          <a:p>
            <a:pPr marL="457200" indent="-457200">
              <a:buFont typeface="Arial" panose="020B0604020202020204" pitchFamily="34" charset="0"/>
              <a:buChar char="•"/>
            </a:pPr>
            <a:r>
              <a:rPr lang="en-US" sz="2800" dirty="0">
                <a:solidFill>
                  <a:srgbClr val="000000"/>
                </a:solidFill>
                <a:latin typeface="+mj-lt"/>
              </a:rPr>
              <a:t>Represented by 2-digit number</a:t>
            </a:r>
          </a:p>
          <a:p>
            <a:pPr marL="457200" indent="-457200">
              <a:buFont typeface="Arial" panose="020B0604020202020204" pitchFamily="34" charset="0"/>
              <a:buChar char="•"/>
            </a:pPr>
            <a:r>
              <a:rPr lang="en-US" sz="2800" dirty="0">
                <a:solidFill>
                  <a:srgbClr val="000000"/>
                </a:solidFill>
                <a:latin typeface="+mj-lt"/>
              </a:rPr>
              <a:t>Plan sections range from 01- 60</a:t>
            </a:r>
          </a:p>
          <a:p>
            <a:pPr marL="914400" lvl="1" indent="-457200">
              <a:buFont typeface="Arial" panose="020B0604020202020204" pitchFamily="34" charset="0"/>
              <a:buChar char="•"/>
            </a:pPr>
            <a:r>
              <a:rPr lang="en-US" sz="2800" dirty="0">
                <a:solidFill>
                  <a:srgbClr val="000000"/>
                </a:solidFill>
                <a:latin typeface="+mj-lt"/>
              </a:rPr>
              <a:t>Not every project requires all sections</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endParaRPr lang="en-US" sz="2800" dirty="0">
              <a:solidFill>
                <a:srgbClr val="000000"/>
              </a:solidFill>
              <a:latin typeface="+mj-lt"/>
            </a:endParaRPr>
          </a:p>
        </p:txBody>
      </p:sp>
      <p:pic>
        <p:nvPicPr>
          <p:cNvPr id="3" name="Picture 2">
            <a:extLst>
              <a:ext uri="{FF2B5EF4-FFF2-40B4-BE49-F238E27FC236}">
                <a16:creationId xmlns:a16="http://schemas.microsoft.com/office/drawing/2014/main" id="{3098986A-E3A0-27ED-AB5F-B5EADA48FC6E}"/>
              </a:ext>
            </a:extLst>
          </p:cNvPr>
          <p:cNvPicPr>
            <a:picLocks noChangeAspect="1"/>
          </p:cNvPicPr>
          <p:nvPr/>
        </p:nvPicPr>
        <p:blipFill>
          <a:blip r:embed="rId3"/>
          <a:stretch>
            <a:fillRect/>
          </a:stretch>
        </p:blipFill>
        <p:spPr>
          <a:xfrm>
            <a:off x="4129079" y="1287039"/>
            <a:ext cx="7569900" cy="5448291"/>
          </a:xfrm>
          <a:prstGeom prst="rect">
            <a:avLst/>
          </a:prstGeom>
          <a:ln w="76200">
            <a:solidFill>
              <a:srgbClr val="13784B"/>
            </a:solidFill>
          </a:ln>
        </p:spPr>
      </p:pic>
      <p:sp>
        <p:nvSpPr>
          <p:cNvPr id="11" name="Arrow: Down 10">
            <a:extLst>
              <a:ext uri="{FF2B5EF4-FFF2-40B4-BE49-F238E27FC236}">
                <a16:creationId xmlns:a16="http://schemas.microsoft.com/office/drawing/2014/main" id="{637746F8-9EDB-9DCD-C36A-C2675CD55A28}"/>
              </a:ext>
            </a:extLst>
          </p:cNvPr>
          <p:cNvSpPr/>
          <p:nvPr/>
        </p:nvSpPr>
        <p:spPr>
          <a:xfrm rot="16200000">
            <a:off x="3028515" y="440446"/>
            <a:ext cx="528448" cy="1970468"/>
          </a:xfrm>
          <a:prstGeom prst="downArrow">
            <a:avLst/>
          </a:prstGeom>
          <a:solidFill>
            <a:srgbClr val="FF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rgbClr val="045594"/>
              </a:solidFill>
              <a:latin typeface="+mj-lt"/>
            </a:endParaRPr>
          </a:p>
        </p:txBody>
      </p:sp>
      <p:sp>
        <p:nvSpPr>
          <p:cNvPr id="7" name="TextBox 6">
            <a:extLst>
              <a:ext uri="{FF2B5EF4-FFF2-40B4-BE49-F238E27FC236}">
                <a16:creationId xmlns:a16="http://schemas.microsoft.com/office/drawing/2014/main" id="{35E3D467-FD76-87A1-7EC8-F2C9369EEC57}"/>
              </a:ext>
            </a:extLst>
          </p:cNvPr>
          <p:cNvSpPr txBox="1"/>
          <p:nvPr/>
        </p:nvSpPr>
        <p:spPr>
          <a:xfrm>
            <a:off x="342281" y="6456802"/>
            <a:ext cx="3418349" cy="400110"/>
          </a:xfrm>
          <a:prstGeom prst="rect">
            <a:avLst/>
          </a:prstGeom>
          <a:noFill/>
        </p:spPr>
        <p:txBody>
          <a:bodyPr wrap="square" rtlCol="0">
            <a:spAutoFit/>
          </a:bodyPr>
          <a:lstStyle/>
          <a:p>
            <a:r>
              <a:rPr lang="en-US" sz="2000" dirty="0">
                <a:solidFill>
                  <a:srgbClr val="045594"/>
                </a:solidFill>
                <a:latin typeface="+mj-lt"/>
              </a:rPr>
              <a:t>Excerpt of PPG Section 1.2.1</a:t>
            </a:r>
          </a:p>
        </p:txBody>
      </p:sp>
    </p:spTree>
    <p:extLst>
      <p:ext uri="{BB962C8B-B14F-4D97-AF65-F5344CB8AC3E}">
        <p14:creationId xmlns:p14="http://schemas.microsoft.com/office/powerpoint/2010/main" val="1260064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8">
                                            <p:txEl>
                                              <p:pRg st="2" end="2"/>
                                            </p:txEl>
                                          </p:spTgt>
                                        </p:tgtEl>
                                        <p:attrNameLst>
                                          <p:attrName>style.visibility</p:attrName>
                                        </p:attrNameLst>
                                      </p:cBhvr>
                                      <p:to>
                                        <p:strVal val="visible"/>
                                      </p:to>
                                    </p:set>
                                  </p:childTnLst>
                                </p:cTn>
                              </p:par>
                              <p:par>
                                <p:cTn id="10" presetID="31" presetClass="entr" presetSubtype="0" fill="hold" grpId="0" nodeType="withEffect">
                                  <p:stCondLst>
                                    <p:cond delay="1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fltVal val="0"/>
                                          </p:val>
                                        </p:tav>
                                        <p:tav tm="100000">
                                          <p:val>
                                            <p:strVal val="#ppt_w"/>
                                          </p:val>
                                        </p:tav>
                                      </p:tavLst>
                                    </p:anim>
                                    <p:anim calcmode="lin" valueType="num">
                                      <p:cBhvr>
                                        <p:cTn id="13" dur="1000" fill="hold"/>
                                        <p:tgtEl>
                                          <p:spTgt spid="11"/>
                                        </p:tgtEl>
                                        <p:attrNameLst>
                                          <p:attrName>ppt_h</p:attrName>
                                        </p:attrNameLst>
                                      </p:cBhvr>
                                      <p:tavLst>
                                        <p:tav tm="0">
                                          <p:val>
                                            <p:fltVal val="0"/>
                                          </p:val>
                                        </p:tav>
                                        <p:tav tm="100000">
                                          <p:val>
                                            <p:strVal val="#ppt_h"/>
                                          </p:val>
                                        </p:tav>
                                      </p:tavLst>
                                    </p:anim>
                                    <p:anim calcmode="lin" valueType="num">
                                      <p:cBhvr>
                                        <p:cTn id="14" dur="1000" fill="hold"/>
                                        <p:tgtEl>
                                          <p:spTgt spid="11"/>
                                        </p:tgtEl>
                                        <p:attrNameLst>
                                          <p:attrName>style.rotation</p:attrName>
                                        </p:attrNameLst>
                                      </p:cBhvr>
                                      <p:tavLst>
                                        <p:tav tm="0">
                                          <p:val>
                                            <p:fltVal val="90"/>
                                          </p:val>
                                        </p:tav>
                                        <p:tav tm="100000">
                                          <p:val>
                                            <p:fltVal val="0"/>
                                          </p:val>
                                        </p:tav>
                                      </p:tavLst>
                                    </p:anim>
                                    <p:animEffect transition="in" filter="fade">
                                      <p:cBhvr>
                                        <p:cTn id="15" dur="1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125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4BD05-2323-0BCD-F01E-513BCC92134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8E1C11CA-B2A2-11A0-6953-CD57BDFB1E76}"/>
              </a:ext>
            </a:extLst>
          </p:cNvPr>
          <p:cNvSpPr txBox="1">
            <a:spLocks/>
          </p:cNvSpPr>
          <p:nvPr/>
        </p:nvSpPr>
        <p:spPr>
          <a:xfrm>
            <a:off x="537680" y="621479"/>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Plan sheet Numbering</a:t>
            </a:r>
          </a:p>
        </p:txBody>
      </p:sp>
      <p:sp>
        <p:nvSpPr>
          <p:cNvPr id="8" name="TextBox 7">
            <a:extLst>
              <a:ext uri="{FF2B5EF4-FFF2-40B4-BE49-F238E27FC236}">
                <a16:creationId xmlns:a16="http://schemas.microsoft.com/office/drawing/2014/main" id="{849EDB8C-473E-3DD9-C5D2-CA8C5EFB7FBB}"/>
              </a:ext>
            </a:extLst>
          </p:cNvPr>
          <p:cNvSpPr txBox="1"/>
          <p:nvPr/>
        </p:nvSpPr>
        <p:spPr>
          <a:xfrm>
            <a:off x="344127" y="3291127"/>
            <a:ext cx="4423337" cy="2677656"/>
          </a:xfrm>
          <a:prstGeom prst="rect">
            <a:avLst/>
          </a:prstGeom>
          <a:noFill/>
        </p:spPr>
        <p:txBody>
          <a:bodyPr wrap="square" rtlCol="0">
            <a:spAutoFit/>
          </a:bodyPr>
          <a:lstStyle/>
          <a:p>
            <a:r>
              <a:rPr lang="en-US" sz="2800" dirty="0">
                <a:solidFill>
                  <a:srgbClr val="000000"/>
                </a:solidFill>
                <a:latin typeface="+mj-lt"/>
              </a:rPr>
              <a:t>Drawing Number</a:t>
            </a:r>
          </a:p>
          <a:p>
            <a:pPr marL="457200" indent="-457200">
              <a:buFont typeface="Arial" panose="020B0604020202020204" pitchFamily="34" charset="0"/>
              <a:buChar char="•"/>
            </a:pPr>
            <a:r>
              <a:rPr lang="en-US" sz="2800" dirty="0">
                <a:solidFill>
                  <a:srgbClr val="000000"/>
                </a:solidFill>
                <a:latin typeface="+mj-lt"/>
              </a:rPr>
              <a:t>Format XX – XXXX</a:t>
            </a:r>
          </a:p>
          <a:p>
            <a:pPr marL="914400" lvl="1" indent="-457200">
              <a:buFont typeface="Arial" panose="020B0604020202020204" pitchFamily="34" charset="0"/>
              <a:buChar char="•"/>
            </a:pPr>
            <a:r>
              <a:rPr lang="en-US" sz="2800" dirty="0">
                <a:solidFill>
                  <a:srgbClr val="000000"/>
                </a:solidFill>
                <a:latin typeface="+mj-lt"/>
              </a:rPr>
              <a:t>Series</a:t>
            </a:r>
          </a:p>
          <a:p>
            <a:pPr marL="914400" lvl="1" indent="-457200">
              <a:buFont typeface="Arial" panose="020B0604020202020204" pitchFamily="34" charset="0"/>
              <a:buChar char="•"/>
            </a:pPr>
            <a:r>
              <a:rPr lang="en-US" sz="2800" dirty="0">
                <a:solidFill>
                  <a:srgbClr val="000000"/>
                </a:solidFill>
                <a:latin typeface="+mj-lt"/>
              </a:rPr>
              <a:t>Sheet Number</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endParaRPr lang="en-US" sz="2800" dirty="0">
              <a:solidFill>
                <a:srgbClr val="000000"/>
              </a:solidFill>
              <a:latin typeface="+mj-lt"/>
            </a:endParaRPr>
          </a:p>
        </p:txBody>
      </p:sp>
      <p:pic>
        <p:nvPicPr>
          <p:cNvPr id="10" name="Picture 9">
            <a:extLst>
              <a:ext uri="{FF2B5EF4-FFF2-40B4-BE49-F238E27FC236}">
                <a16:creationId xmlns:a16="http://schemas.microsoft.com/office/drawing/2014/main" id="{7CBE0D42-B3E8-D23E-95CD-AE6D2D2F717B}"/>
              </a:ext>
            </a:extLst>
          </p:cNvPr>
          <p:cNvPicPr>
            <a:picLocks noChangeAspect="1"/>
          </p:cNvPicPr>
          <p:nvPr/>
        </p:nvPicPr>
        <p:blipFill>
          <a:blip r:embed="rId3"/>
          <a:stretch>
            <a:fillRect/>
          </a:stretch>
        </p:blipFill>
        <p:spPr>
          <a:xfrm>
            <a:off x="3992862" y="1830431"/>
            <a:ext cx="7535599" cy="4361876"/>
          </a:xfrm>
          <a:prstGeom prst="rect">
            <a:avLst/>
          </a:prstGeom>
          <a:ln w="76200">
            <a:solidFill>
              <a:srgbClr val="13784B"/>
            </a:solidFill>
          </a:ln>
        </p:spPr>
      </p:pic>
      <p:sp>
        <p:nvSpPr>
          <p:cNvPr id="11" name="Arrow: Down 10">
            <a:extLst>
              <a:ext uri="{FF2B5EF4-FFF2-40B4-BE49-F238E27FC236}">
                <a16:creationId xmlns:a16="http://schemas.microsoft.com/office/drawing/2014/main" id="{7EE57043-77D1-5A33-628C-6FF93D0BF926}"/>
              </a:ext>
            </a:extLst>
          </p:cNvPr>
          <p:cNvSpPr/>
          <p:nvPr/>
        </p:nvSpPr>
        <p:spPr>
          <a:xfrm>
            <a:off x="10360320" y="3533172"/>
            <a:ext cx="669702" cy="1970468"/>
          </a:xfrm>
          <a:prstGeom prst="downArrow">
            <a:avLst/>
          </a:prstGeom>
          <a:solidFill>
            <a:srgbClr val="FF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Tree>
    <p:extLst>
      <p:ext uri="{BB962C8B-B14F-4D97-AF65-F5344CB8AC3E}">
        <p14:creationId xmlns:p14="http://schemas.microsoft.com/office/powerpoint/2010/main" val="4278202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8">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childTnLst>
                          </p:cTn>
                        </p:par>
                        <p:par>
                          <p:cTn id="13" fill="hold">
                            <p:stCondLst>
                              <p:cond delay="2000"/>
                            </p:stCondLst>
                            <p:childTnLst>
                              <p:par>
                                <p:cTn id="14" presetID="31" presetClass="entr" presetSubtype="0" fill="hold" grpId="0" nodeType="afterEffect">
                                  <p:stCondLst>
                                    <p:cond delay="1000"/>
                                  </p:stCondLst>
                                  <p:childTnLst>
                                    <p:set>
                                      <p:cBhvr>
                                        <p:cTn id="15" dur="1" fill="hold">
                                          <p:stCondLst>
                                            <p:cond delay="0"/>
                                          </p:stCondLst>
                                        </p:cTn>
                                        <p:tgtEl>
                                          <p:spTgt spid="11"/>
                                        </p:tgtEl>
                                        <p:attrNameLst>
                                          <p:attrName>style.visibility</p:attrName>
                                        </p:attrNameLst>
                                      </p:cBhvr>
                                      <p:to>
                                        <p:strVal val="visible"/>
                                      </p:to>
                                    </p:set>
                                    <p:anim calcmode="lin" valueType="num">
                                      <p:cBhvr>
                                        <p:cTn id="16" dur="1000" fill="hold"/>
                                        <p:tgtEl>
                                          <p:spTgt spid="11"/>
                                        </p:tgtEl>
                                        <p:attrNameLst>
                                          <p:attrName>ppt_w</p:attrName>
                                        </p:attrNameLst>
                                      </p:cBhvr>
                                      <p:tavLst>
                                        <p:tav tm="0">
                                          <p:val>
                                            <p:fltVal val="0"/>
                                          </p:val>
                                        </p:tav>
                                        <p:tav tm="100000">
                                          <p:val>
                                            <p:strVal val="#ppt_w"/>
                                          </p:val>
                                        </p:tav>
                                      </p:tavLst>
                                    </p:anim>
                                    <p:anim calcmode="lin" valueType="num">
                                      <p:cBhvr>
                                        <p:cTn id="17" dur="1000" fill="hold"/>
                                        <p:tgtEl>
                                          <p:spTgt spid="11"/>
                                        </p:tgtEl>
                                        <p:attrNameLst>
                                          <p:attrName>ppt_h</p:attrName>
                                        </p:attrNameLst>
                                      </p:cBhvr>
                                      <p:tavLst>
                                        <p:tav tm="0">
                                          <p:val>
                                            <p:fltVal val="0"/>
                                          </p:val>
                                        </p:tav>
                                        <p:tav tm="100000">
                                          <p:val>
                                            <p:strVal val="#ppt_h"/>
                                          </p:val>
                                        </p:tav>
                                      </p:tavLst>
                                    </p:anim>
                                    <p:anim calcmode="lin" valueType="num">
                                      <p:cBhvr>
                                        <p:cTn id="18" dur="1000" fill="hold"/>
                                        <p:tgtEl>
                                          <p:spTgt spid="11"/>
                                        </p:tgtEl>
                                        <p:attrNameLst>
                                          <p:attrName>style.rotation</p:attrName>
                                        </p:attrNameLst>
                                      </p:cBhvr>
                                      <p:tavLst>
                                        <p:tav tm="0">
                                          <p:val>
                                            <p:fltVal val="90"/>
                                          </p:val>
                                        </p:tav>
                                        <p:tav tm="100000">
                                          <p:val>
                                            <p:fltVal val="0"/>
                                          </p:val>
                                        </p:tav>
                                      </p:tavLst>
                                    </p:anim>
                                    <p:animEffect transition="in" filter="fade">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EBE99-3A38-4E44-1896-5A5B62A3C3B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832CB6B-70A9-4044-4A57-3CADC89F3320}"/>
              </a:ext>
            </a:extLst>
          </p:cNvPr>
          <p:cNvSpPr txBox="1">
            <a:spLocks/>
          </p:cNvSpPr>
          <p:nvPr/>
        </p:nvSpPr>
        <p:spPr>
          <a:xfrm>
            <a:off x="522919" y="585990"/>
            <a:ext cx="11116639" cy="957209"/>
          </a:xfrm>
          <a:prstGeom prst="rect">
            <a:avLst/>
          </a:prstGeom>
          <a:ln>
            <a:solidFill>
              <a:schemeClr val="bg1"/>
            </a:solidFill>
          </a:ln>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Index Drawing</a:t>
            </a:r>
          </a:p>
        </p:txBody>
      </p:sp>
      <p:sp>
        <p:nvSpPr>
          <p:cNvPr id="8" name="TextBox 7">
            <a:extLst>
              <a:ext uri="{FF2B5EF4-FFF2-40B4-BE49-F238E27FC236}">
                <a16:creationId xmlns:a16="http://schemas.microsoft.com/office/drawing/2014/main" id="{047B5AE0-AB6E-4F66-8F8C-F72E3BBF9FD0}"/>
              </a:ext>
            </a:extLst>
          </p:cNvPr>
          <p:cNvSpPr txBox="1"/>
          <p:nvPr/>
        </p:nvSpPr>
        <p:spPr>
          <a:xfrm>
            <a:off x="395597" y="3020883"/>
            <a:ext cx="4423337" cy="2677656"/>
          </a:xfrm>
          <a:prstGeom prst="rect">
            <a:avLst/>
          </a:prstGeom>
          <a:noFill/>
        </p:spPr>
        <p:txBody>
          <a:bodyPr wrap="square" rtlCol="0">
            <a:spAutoFit/>
          </a:bodyPr>
          <a:lstStyle/>
          <a:p>
            <a:r>
              <a:rPr lang="en-US" sz="2800" dirty="0">
                <a:solidFill>
                  <a:srgbClr val="000000"/>
                </a:solidFill>
                <a:latin typeface="+mj-lt"/>
              </a:rPr>
              <a:t>Index Drawing:</a:t>
            </a:r>
          </a:p>
          <a:p>
            <a:pPr marL="457200" indent="-457200">
              <a:buFont typeface="Arial" panose="020B0604020202020204" pitchFamily="34" charset="0"/>
              <a:buChar char="•"/>
            </a:pPr>
            <a:r>
              <a:rPr lang="en-US" sz="2800" dirty="0">
                <a:solidFill>
                  <a:srgbClr val="000000"/>
                </a:solidFill>
                <a:latin typeface="+mj-lt"/>
              </a:rPr>
              <a:t>Identifies the plan contents</a:t>
            </a:r>
          </a:p>
          <a:p>
            <a:pPr marL="457200" indent="-457200">
              <a:buFont typeface="Arial" panose="020B0604020202020204" pitchFamily="34" charset="0"/>
              <a:buChar char="•"/>
            </a:pPr>
            <a:r>
              <a:rPr lang="en-US" sz="2800" dirty="0">
                <a:solidFill>
                  <a:srgbClr val="000000"/>
                </a:solidFill>
                <a:latin typeface="+mj-lt"/>
              </a:rPr>
              <a:t>Format 02 – XXXX</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endParaRPr lang="en-US" sz="2800" dirty="0">
              <a:solidFill>
                <a:srgbClr val="000000"/>
              </a:solidFill>
              <a:latin typeface="+mj-lt"/>
            </a:endParaRPr>
          </a:p>
        </p:txBody>
      </p:sp>
      <p:pic>
        <p:nvPicPr>
          <p:cNvPr id="3" name="Picture 2">
            <a:extLst>
              <a:ext uri="{FF2B5EF4-FFF2-40B4-BE49-F238E27FC236}">
                <a16:creationId xmlns:a16="http://schemas.microsoft.com/office/drawing/2014/main" id="{C3A90EBC-FE44-D6C4-BBF8-7BFE47945D67}"/>
              </a:ext>
            </a:extLst>
          </p:cNvPr>
          <p:cNvPicPr>
            <a:picLocks noChangeAspect="1"/>
          </p:cNvPicPr>
          <p:nvPr/>
        </p:nvPicPr>
        <p:blipFill>
          <a:blip r:embed="rId3"/>
          <a:stretch>
            <a:fillRect/>
          </a:stretch>
        </p:blipFill>
        <p:spPr>
          <a:xfrm>
            <a:off x="3947178" y="1543199"/>
            <a:ext cx="7606367" cy="4847269"/>
          </a:xfrm>
          <a:prstGeom prst="rect">
            <a:avLst/>
          </a:prstGeom>
          <a:ln w="76200">
            <a:solidFill>
              <a:srgbClr val="13784B"/>
            </a:solidFill>
          </a:ln>
        </p:spPr>
      </p:pic>
    </p:spTree>
    <p:extLst>
      <p:ext uri="{BB962C8B-B14F-4D97-AF65-F5344CB8AC3E}">
        <p14:creationId xmlns:p14="http://schemas.microsoft.com/office/powerpoint/2010/main" val="376023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itle 77">
            <a:extLst>
              <a:ext uri="{FF2B5EF4-FFF2-40B4-BE49-F238E27FC236}">
                <a16:creationId xmlns:a16="http://schemas.microsoft.com/office/drawing/2014/main" id="{A2DC73CD-9A7B-4B8B-45B7-9126C3749B5B}"/>
              </a:ext>
            </a:extLst>
          </p:cNvPr>
          <p:cNvSpPr>
            <a:spLocks noGrp="1"/>
          </p:cNvSpPr>
          <p:nvPr>
            <p:ph type="title"/>
          </p:nvPr>
        </p:nvSpPr>
        <p:spPr>
          <a:xfrm>
            <a:off x="445605" y="420624"/>
            <a:ext cx="11300791" cy="824949"/>
          </a:xfrm>
        </p:spPr>
        <p:txBody>
          <a:bodyPr/>
          <a:lstStyle/>
          <a:p>
            <a:r>
              <a:rPr lang="en-US" sz="3600" b="1" dirty="0">
                <a:solidFill>
                  <a:srgbClr val="045594"/>
                </a:solidFill>
                <a:latin typeface="+mj-lt"/>
              </a:rPr>
              <a:t>Learning Objectives: How to Read</a:t>
            </a:r>
          </a:p>
        </p:txBody>
      </p:sp>
      <p:sp>
        <p:nvSpPr>
          <p:cNvPr id="49" name="Text Placeholder 48">
            <a:extLst>
              <a:ext uri="{FF2B5EF4-FFF2-40B4-BE49-F238E27FC236}">
                <a16:creationId xmlns:a16="http://schemas.microsoft.com/office/drawing/2014/main" id="{8A733E13-2AC1-FDA0-D1A6-410D3B4FFE56}"/>
              </a:ext>
            </a:extLst>
          </p:cNvPr>
          <p:cNvSpPr>
            <a:spLocks noGrp="1"/>
          </p:cNvSpPr>
          <p:nvPr>
            <p:ph type="body" sz="quarter" idx="13"/>
          </p:nvPr>
        </p:nvSpPr>
        <p:spPr>
          <a:xfrm>
            <a:off x="4909721" y="1680202"/>
            <a:ext cx="2372557" cy="2252208"/>
          </a:xfrm>
          <a:solidFill>
            <a:schemeClr val="accent2">
              <a:lumMod val="60000"/>
              <a:lumOff val="40000"/>
              <a:alpha val="69000"/>
            </a:schemeClr>
          </a:solidFill>
        </p:spPr>
        <p:txBody>
          <a:bodyPr/>
          <a:lstStyle/>
          <a:p>
            <a:r>
              <a:rPr lang="en-US" sz="2800" dirty="0">
                <a:solidFill>
                  <a:srgbClr val="000000"/>
                </a:solidFill>
                <a:latin typeface="+mj-lt"/>
              </a:rPr>
              <a:t>Plan Sheet Legend</a:t>
            </a:r>
          </a:p>
        </p:txBody>
      </p:sp>
      <p:sp>
        <p:nvSpPr>
          <p:cNvPr id="51" name="Text Placeholder 50">
            <a:extLst>
              <a:ext uri="{FF2B5EF4-FFF2-40B4-BE49-F238E27FC236}">
                <a16:creationId xmlns:a16="http://schemas.microsoft.com/office/drawing/2014/main" id="{A18E2FC3-E531-4F92-3700-99419B66A651}"/>
              </a:ext>
            </a:extLst>
          </p:cNvPr>
          <p:cNvSpPr>
            <a:spLocks noGrp="1"/>
          </p:cNvSpPr>
          <p:nvPr>
            <p:ph type="body" sz="quarter" idx="15"/>
          </p:nvPr>
        </p:nvSpPr>
        <p:spPr>
          <a:xfrm rot="202674">
            <a:off x="8654266" y="1705199"/>
            <a:ext cx="2388466" cy="2252208"/>
          </a:xfrm>
          <a:solidFill>
            <a:schemeClr val="accent2">
              <a:lumMod val="60000"/>
              <a:lumOff val="40000"/>
              <a:alpha val="69000"/>
            </a:schemeClr>
          </a:solidFill>
        </p:spPr>
        <p:txBody>
          <a:bodyPr/>
          <a:lstStyle/>
          <a:p>
            <a:r>
              <a:rPr lang="en-US" sz="2800" dirty="0">
                <a:solidFill>
                  <a:srgbClr val="000000"/>
                </a:solidFill>
                <a:latin typeface="+mj-lt"/>
              </a:rPr>
              <a:t>ENV resources</a:t>
            </a:r>
          </a:p>
        </p:txBody>
      </p:sp>
      <p:sp>
        <p:nvSpPr>
          <p:cNvPr id="55" name="Text Placeholder 54">
            <a:extLst>
              <a:ext uri="{FF2B5EF4-FFF2-40B4-BE49-F238E27FC236}">
                <a16:creationId xmlns:a16="http://schemas.microsoft.com/office/drawing/2014/main" id="{5041D5A2-29C2-E95E-A837-75DEA53103E9}"/>
              </a:ext>
            </a:extLst>
          </p:cNvPr>
          <p:cNvSpPr>
            <a:spLocks noGrp="1"/>
          </p:cNvSpPr>
          <p:nvPr>
            <p:ph type="body" sz="quarter" idx="19"/>
          </p:nvPr>
        </p:nvSpPr>
        <p:spPr>
          <a:xfrm>
            <a:off x="6725609" y="3693491"/>
            <a:ext cx="2517020" cy="2252208"/>
          </a:xfrm>
          <a:solidFill>
            <a:schemeClr val="accent2">
              <a:lumMod val="60000"/>
              <a:lumOff val="40000"/>
              <a:alpha val="69000"/>
            </a:schemeClr>
          </a:solidFill>
        </p:spPr>
        <p:txBody>
          <a:bodyPr/>
          <a:lstStyle/>
          <a:p>
            <a:r>
              <a:rPr lang="en-US" sz="2800" dirty="0">
                <a:solidFill>
                  <a:srgbClr val="000000"/>
                </a:solidFill>
                <a:latin typeface="+mj-lt"/>
              </a:rPr>
              <a:t>Plan Sheet Numbering &amp; Index Sheet</a:t>
            </a:r>
          </a:p>
        </p:txBody>
      </p:sp>
      <p:pic>
        <p:nvPicPr>
          <p:cNvPr id="4" name="Graphic 3">
            <a:extLst>
              <a:ext uri="{FF2B5EF4-FFF2-40B4-BE49-F238E27FC236}">
                <a16:creationId xmlns:a16="http://schemas.microsoft.com/office/drawing/2014/main" id="{6DE7378F-DDC5-E280-3208-7D5A28F2BA4C}"/>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bwMode="black">
          <a:xfrm>
            <a:off x="5417204" y="1502693"/>
            <a:ext cx="1441296" cy="461665"/>
          </a:xfrm>
          <a:prstGeom prst="rect">
            <a:avLst/>
          </a:prstGeom>
        </p:spPr>
      </p:pic>
      <p:pic>
        <p:nvPicPr>
          <p:cNvPr id="6" name="Graphic 5">
            <a:extLst>
              <a:ext uri="{FF2B5EF4-FFF2-40B4-BE49-F238E27FC236}">
                <a16:creationId xmlns:a16="http://schemas.microsoft.com/office/drawing/2014/main" id="{02A7F9CB-CB61-28E7-AA16-03DCFEB4C81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bwMode="black">
          <a:xfrm rot="299600">
            <a:off x="9243538" y="1480396"/>
            <a:ext cx="1211232" cy="506257"/>
          </a:xfrm>
          <a:prstGeom prst="rect">
            <a:avLst/>
          </a:prstGeom>
        </p:spPr>
      </p:pic>
      <p:pic>
        <p:nvPicPr>
          <p:cNvPr id="8" name="Graphic 7">
            <a:extLst>
              <a:ext uri="{FF2B5EF4-FFF2-40B4-BE49-F238E27FC236}">
                <a16:creationId xmlns:a16="http://schemas.microsoft.com/office/drawing/2014/main" id="{67E73402-A7BF-A3F1-1734-3A52890FEA6F}"/>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bwMode="black">
          <a:xfrm>
            <a:off x="7567710" y="3485125"/>
            <a:ext cx="828804" cy="506257"/>
          </a:xfrm>
          <a:prstGeom prst="rect">
            <a:avLst/>
          </a:prstGeom>
        </p:spPr>
      </p:pic>
      <p:sp>
        <p:nvSpPr>
          <p:cNvPr id="10" name="Text Placeholder 9">
            <a:extLst>
              <a:ext uri="{FF2B5EF4-FFF2-40B4-BE49-F238E27FC236}">
                <a16:creationId xmlns:a16="http://schemas.microsoft.com/office/drawing/2014/main" id="{4FD291CF-4E86-5A12-3A86-55D666A0A9C3}"/>
              </a:ext>
            </a:extLst>
          </p:cNvPr>
          <p:cNvSpPr>
            <a:spLocks noGrp="1"/>
          </p:cNvSpPr>
          <p:nvPr>
            <p:ph type="body" sz="quarter" idx="11"/>
          </p:nvPr>
        </p:nvSpPr>
        <p:spPr>
          <a:xfrm>
            <a:off x="1215406" y="1727086"/>
            <a:ext cx="2372557" cy="2252208"/>
          </a:xfrm>
          <a:solidFill>
            <a:schemeClr val="accent2">
              <a:lumMod val="60000"/>
              <a:lumOff val="40000"/>
              <a:alpha val="69000"/>
            </a:schemeClr>
          </a:solidFill>
        </p:spPr>
        <p:txBody>
          <a:bodyPr/>
          <a:lstStyle/>
          <a:p>
            <a:r>
              <a:rPr lang="en-US" sz="2800" dirty="0">
                <a:solidFill>
                  <a:srgbClr val="000000"/>
                </a:solidFill>
                <a:latin typeface="+mj-lt"/>
              </a:rPr>
              <a:t>Coversheet information</a:t>
            </a:r>
          </a:p>
        </p:txBody>
      </p:sp>
      <p:pic>
        <p:nvPicPr>
          <p:cNvPr id="5" name="Graphic 4">
            <a:extLst>
              <a:ext uri="{FF2B5EF4-FFF2-40B4-BE49-F238E27FC236}">
                <a16:creationId xmlns:a16="http://schemas.microsoft.com/office/drawing/2014/main" id="{B5379710-FBA6-9898-F44A-1352F6BE8F71}"/>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bwMode="black">
          <a:xfrm>
            <a:off x="1840669" y="1458281"/>
            <a:ext cx="1211232" cy="506257"/>
          </a:xfrm>
          <a:prstGeom prst="rect">
            <a:avLst/>
          </a:prstGeom>
        </p:spPr>
      </p:pic>
      <p:sp>
        <p:nvSpPr>
          <p:cNvPr id="53" name="Text Placeholder 52">
            <a:extLst>
              <a:ext uri="{FF2B5EF4-FFF2-40B4-BE49-F238E27FC236}">
                <a16:creationId xmlns:a16="http://schemas.microsoft.com/office/drawing/2014/main" id="{ECFCFD87-FE58-4897-D984-E46E2DC2DE71}"/>
              </a:ext>
            </a:extLst>
          </p:cNvPr>
          <p:cNvSpPr>
            <a:spLocks noGrp="1"/>
          </p:cNvSpPr>
          <p:nvPr>
            <p:ph type="body" sz="quarter" idx="17"/>
          </p:nvPr>
        </p:nvSpPr>
        <p:spPr>
          <a:xfrm rot="21388604">
            <a:off x="2932557" y="3767180"/>
            <a:ext cx="2459741" cy="2001492"/>
          </a:xfrm>
          <a:solidFill>
            <a:schemeClr val="accent2">
              <a:lumMod val="60000"/>
              <a:lumOff val="40000"/>
              <a:alpha val="69000"/>
            </a:schemeClr>
          </a:solidFill>
        </p:spPr>
        <p:txBody>
          <a:bodyPr/>
          <a:lstStyle/>
          <a:p>
            <a:r>
              <a:rPr lang="en-US" sz="2800" dirty="0" err="1">
                <a:solidFill>
                  <a:srgbClr val="000000"/>
                </a:solidFill>
                <a:latin typeface="+mj-lt"/>
              </a:rPr>
              <a:t>CenterLine</a:t>
            </a:r>
            <a:r>
              <a:rPr lang="en-US" sz="2800" dirty="0">
                <a:solidFill>
                  <a:srgbClr val="000000"/>
                </a:solidFill>
                <a:latin typeface="+mj-lt"/>
              </a:rPr>
              <a:t> &amp; Station Numbers</a:t>
            </a:r>
          </a:p>
          <a:p>
            <a:endParaRPr lang="en-US" sz="2800" dirty="0">
              <a:solidFill>
                <a:srgbClr val="000000"/>
              </a:solidFill>
              <a:latin typeface="+mj-lt"/>
            </a:endParaRPr>
          </a:p>
        </p:txBody>
      </p:sp>
      <p:pic>
        <p:nvPicPr>
          <p:cNvPr id="7" name="Graphic 6">
            <a:extLst>
              <a:ext uri="{FF2B5EF4-FFF2-40B4-BE49-F238E27FC236}">
                <a16:creationId xmlns:a16="http://schemas.microsoft.com/office/drawing/2014/main" id="{510CE9DC-6B41-FE0C-7122-28180805AC29}"/>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bwMode="black">
          <a:xfrm rot="21233692">
            <a:off x="3722621" y="3518686"/>
            <a:ext cx="879613" cy="461665"/>
          </a:xfrm>
          <a:prstGeom prst="rect">
            <a:avLst/>
          </a:prstGeom>
        </p:spPr>
      </p:pic>
    </p:spTree>
    <p:extLst>
      <p:ext uri="{BB962C8B-B14F-4D97-AF65-F5344CB8AC3E}">
        <p14:creationId xmlns:p14="http://schemas.microsoft.com/office/powerpoint/2010/main" val="354385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bg/>
                                          </p:spTgt>
                                        </p:tgtEl>
                                        <p:attrNameLst>
                                          <p:attrName>style.visibility</p:attrName>
                                        </p:attrNameLst>
                                      </p:cBhvr>
                                      <p:to>
                                        <p:strVal val="visible"/>
                                      </p:to>
                                    </p:set>
                                    <p:animEffect transition="in" filter="fade">
                                      <p:cBhvr>
                                        <p:cTn id="12" dur="1000"/>
                                        <p:tgtEl>
                                          <p:spTgt spid="10">
                                            <p:bg/>
                                          </p:spTgt>
                                        </p:tgtEl>
                                      </p:cBhvr>
                                    </p:animEffect>
                                    <p:anim calcmode="lin" valueType="num">
                                      <p:cBhvr>
                                        <p:cTn id="13" dur="1000" fill="hold"/>
                                        <p:tgtEl>
                                          <p:spTgt spid="10">
                                            <p:bg/>
                                          </p:spTgt>
                                        </p:tgtEl>
                                        <p:attrNameLst>
                                          <p:attrName>ppt_x</p:attrName>
                                        </p:attrNameLst>
                                      </p:cBhvr>
                                      <p:tavLst>
                                        <p:tav tm="0">
                                          <p:val>
                                            <p:strVal val="#ppt_x"/>
                                          </p:val>
                                        </p:tav>
                                        <p:tav tm="100000">
                                          <p:val>
                                            <p:strVal val="#ppt_x"/>
                                          </p:val>
                                        </p:tav>
                                      </p:tavLst>
                                    </p:anim>
                                    <p:anim calcmode="lin" valueType="num">
                                      <p:cBhvr>
                                        <p:cTn id="14" dur="1000" fill="hold"/>
                                        <p:tgtEl>
                                          <p:spTgt spid="10">
                                            <p:bg/>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1000"/>
                                        <p:tgtEl>
                                          <p:spTgt spid="10">
                                            <p:txEl>
                                              <p:pRg st="0" end="0"/>
                                            </p:txEl>
                                          </p:spTgt>
                                        </p:tgtEl>
                                      </p:cBhvr>
                                    </p:animEffect>
                                    <p:anim calcmode="lin" valueType="num">
                                      <p:cBhvr>
                                        <p:cTn id="1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9">
                                            <p:bg/>
                                          </p:spTgt>
                                        </p:tgtEl>
                                        <p:attrNameLst>
                                          <p:attrName>style.visibility</p:attrName>
                                        </p:attrNameLst>
                                      </p:cBhvr>
                                      <p:to>
                                        <p:strVal val="visible"/>
                                      </p:to>
                                    </p:set>
                                    <p:animEffect transition="in" filter="fade">
                                      <p:cBhvr>
                                        <p:cTn id="29" dur="1000"/>
                                        <p:tgtEl>
                                          <p:spTgt spid="49">
                                            <p:bg/>
                                          </p:spTgt>
                                        </p:tgtEl>
                                      </p:cBhvr>
                                    </p:animEffect>
                                    <p:anim calcmode="lin" valueType="num">
                                      <p:cBhvr>
                                        <p:cTn id="30" dur="1000" fill="hold"/>
                                        <p:tgtEl>
                                          <p:spTgt spid="49">
                                            <p:bg/>
                                          </p:spTgt>
                                        </p:tgtEl>
                                        <p:attrNameLst>
                                          <p:attrName>ppt_x</p:attrName>
                                        </p:attrNameLst>
                                      </p:cBhvr>
                                      <p:tavLst>
                                        <p:tav tm="0">
                                          <p:val>
                                            <p:strVal val="#ppt_x"/>
                                          </p:val>
                                        </p:tav>
                                        <p:tav tm="100000">
                                          <p:val>
                                            <p:strVal val="#ppt_x"/>
                                          </p:val>
                                        </p:tav>
                                      </p:tavLst>
                                    </p:anim>
                                    <p:anim calcmode="lin" valueType="num">
                                      <p:cBhvr>
                                        <p:cTn id="31" dur="1000" fill="hold"/>
                                        <p:tgtEl>
                                          <p:spTgt spid="49">
                                            <p:bg/>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9">
                                            <p:txEl>
                                              <p:pRg st="0" end="0"/>
                                            </p:txEl>
                                          </p:spTgt>
                                        </p:tgtEl>
                                        <p:attrNameLst>
                                          <p:attrName>style.visibility</p:attrName>
                                        </p:attrNameLst>
                                      </p:cBhvr>
                                      <p:to>
                                        <p:strVal val="visible"/>
                                      </p:to>
                                    </p:set>
                                    <p:animEffect transition="in" filter="fade">
                                      <p:cBhvr>
                                        <p:cTn id="34" dur="1000"/>
                                        <p:tgtEl>
                                          <p:spTgt spid="49">
                                            <p:txEl>
                                              <p:pRg st="0" end="0"/>
                                            </p:txEl>
                                          </p:spTgt>
                                        </p:tgtEl>
                                      </p:cBhvr>
                                    </p:animEffect>
                                    <p:anim calcmode="lin" valueType="num">
                                      <p:cBhvr>
                                        <p:cTn id="35"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6" dur="1000" fill="hold"/>
                                        <p:tgtEl>
                                          <p:spTgt spid="4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1">
                                            <p:bg/>
                                          </p:spTgt>
                                        </p:tgtEl>
                                        <p:attrNameLst>
                                          <p:attrName>style.visibility</p:attrName>
                                        </p:attrNameLst>
                                      </p:cBhvr>
                                      <p:to>
                                        <p:strVal val="visible"/>
                                      </p:to>
                                    </p:set>
                                    <p:animEffect transition="in" filter="fade">
                                      <p:cBhvr>
                                        <p:cTn id="46" dur="1000"/>
                                        <p:tgtEl>
                                          <p:spTgt spid="51">
                                            <p:bg/>
                                          </p:spTgt>
                                        </p:tgtEl>
                                      </p:cBhvr>
                                    </p:animEffect>
                                    <p:anim calcmode="lin" valueType="num">
                                      <p:cBhvr>
                                        <p:cTn id="47" dur="1000" fill="hold"/>
                                        <p:tgtEl>
                                          <p:spTgt spid="51">
                                            <p:bg/>
                                          </p:spTgt>
                                        </p:tgtEl>
                                        <p:attrNameLst>
                                          <p:attrName>ppt_x</p:attrName>
                                        </p:attrNameLst>
                                      </p:cBhvr>
                                      <p:tavLst>
                                        <p:tav tm="0">
                                          <p:val>
                                            <p:strVal val="#ppt_x"/>
                                          </p:val>
                                        </p:tav>
                                        <p:tav tm="100000">
                                          <p:val>
                                            <p:strVal val="#ppt_x"/>
                                          </p:val>
                                        </p:tav>
                                      </p:tavLst>
                                    </p:anim>
                                    <p:anim calcmode="lin" valueType="num">
                                      <p:cBhvr>
                                        <p:cTn id="48" dur="1000" fill="hold"/>
                                        <p:tgtEl>
                                          <p:spTgt spid="51">
                                            <p:bg/>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1">
                                            <p:txEl>
                                              <p:pRg st="0" end="0"/>
                                            </p:txEl>
                                          </p:spTgt>
                                        </p:tgtEl>
                                        <p:attrNameLst>
                                          <p:attrName>style.visibility</p:attrName>
                                        </p:attrNameLst>
                                      </p:cBhvr>
                                      <p:to>
                                        <p:strVal val="visible"/>
                                      </p:to>
                                    </p:set>
                                    <p:animEffect transition="in" filter="fade">
                                      <p:cBhvr>
                                        <p:cTn id="51" dur="1000"/>
                                        <p:tgtEl>
                                          <p:spTgt spid="51">
                                            <p:txEl>
                                              <p:pRg st="0" end="0"/>
                                            </p:txEl>
                                          </p:spTgt>
                                        </p:tgtEl>
                                      </p:cBhvr>
                                    </p:animEffect>
                                    <p:anim calcmode="lin" valueType="num">
                                      <p:cBhvr>
                                        <p:cTn id="52"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53" dur="10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3">
                                            <p:bg/>
                                          </p:spTgt>
                                        </p:tgtEl>
                                        <p:attrNameLst>
                                          <p:attrName>style.visibility</p:attrName>
                                        </p:attrNameLst>
                                      </p:cBhvr>
                                      <p:to>
                                        <p:strVal val="visible"/>
                                      </p:to>
                                    </p:set>
                                    <p:animEffect transition="in" filter="fade">
                                      <p:cBhvr>
                                        <p:cTn id="63" dur="1000"/>
                                        <p:tgtEl>
                                          <p:spTgt spid="53">
                                            <p:bg/>
                                          </p:spTgt>
                                        </p:tgtEl>
                                      </p:cBhvr>
                                    </p:animEffect>
                                    <p:anim calcmode="lin" valueType="num">
                                      <p:cBhvr>
                                        <p:cTn id="64" dur="1000" fill="hold"/>
                                        <p:tgtEl>
                                          <p:spTgt spid="53">
                                            <p:bg/>
                                          </p:spTgt>
                                        </p:tgtEl>
                                        <p:attrNameLst>
                                          <p:attrName>ppt_x</p:attrName>
                                        </p:attrNameLst>
                                      </p:cBhvr>
                                      <p:tavLst>
                                        <p:tav tm="0">
                                          <p:val>
                                            <p:strVal val="#ppt_x"/>
                                          </p:val>
                                        </p:tav>
                                        <p:tav tm="100000">
                                          <p:val>
                                            <p:strVal val="#ppt_x"/>
                                          </p:val>
                                        </p:tav>
                                      </p:tavLst>
                                    </p:anim>
                                    <p:anim calcmode="lin" valueType="num">
                                      <p:cBhvr>
                                        <p:cTn id="65" dur="1000" fill="hold"/>
                                        <p:tgtEl>
                                          <p:spTgt spid="53">
                                            <p:bg/>
                                          </p:spTgt>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3">
                                            <p:txEl>
                                              <p:pRg st="0" end="0"/>
                                            </p:txEl>
                                          </p:spTgt>
                                        </p:tgtEl>
                                        <p:attrNameLst>
                                          <p:attrName>style.visibility</p:attrName>
                                        </p:attrNameLst>
                                      </p:cBhvr>
                                      <p:to>
                                        <p:strVal val="visible"/>
                                      </p:to>
                                    </p:set>
                                    <p:animEffect transition="in" filter="fade">
                                      <p:cBhvr>
                                        <p:cTn id="68" dur="1000"/>
                                        <p:tgtEl>
                                          <p:spTgt spid="53">
                                            <p:txEl>
                                              <p:pRg st="0" end="0"/>
                                            </p:txEl>
                                          </p:spTgt>
                                        </p:tgtEl>
                                      </p:cBhvr>
                                    </p:animEffect>
                                    <p:anim calcmode="lin" valueType="num">
                                      <p:cBhvr>
                                        <p:cTn id="69" dur="10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0" dur="1000" fill="hold"/>
                                        <p:tgtEl>
                                          <p:spTgt spid="5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1000"/>
                                        <p:tgtEl>
                                          <p:spTgt spid="8"/>
                                        </p:tgtEl>
                                      </p:cBhvr>
                                    </p:animEffect>
                                    <p:anim calcmode="lin" valueType="num">
                                      <p:cBhvr>
                                        <p:cTn id="76" dur="1000" fill="hold"/>
                                        <p:tgtEl>
                                          <p:spTgt spid="8"/>
                                        </p:tgtEl>
                                        <p:attrNameLst>
                                          <p:attrName>ppt_x</p:attrName>
                                        </p:attrNameLst>
                                      </p:cBhvr>
                                      <p:tavLst>
                                        <p:tav tm="0">
                                          <p:val>
                                            <p:strVal val="#ppt_x"/>
                                          </p:val>
                                        </p:tav>
                                        <p:tav tm="100000">
                                          <p:val>
                                            <p:strVal val="#ppt_x"/>
                                          </p:val>
                                        </p:tav>
                                      </p:tavLst>
                                    </p:anim>
                                    <p:anim calcmode="lin" valueType="num">
                                      <p:cBhvr>
                                        <p:cTn id="77" dur="1000" fill="hold"/>
                                        <p:tgtEl>
                                          <p:spTgt spid="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5">
                                            <p:bg/>
                                          </p:spTgt>
                                        </p:tgtEl>
                                        <p:attrNameLst>
                                          <p:attrName>style.visibility</p:attrName>
                                        </p:attrNameLst>
                                      </p:cBhvr>
                                      <p:to>
                                        <p:strVal val="visible"/>
                                      </p:to>
                                    </p:set>
                                    <p:animEffect transition="in" filter="fade">
                                      <p:cBhvr>
                                        <p:cTn id="80" dur="1000"/>
                                        <p:tgtEl>
                                          <p:spTgt spid="55">
                                            <p:bg/>
                                          </p:spTgt>
                                        </p:tgtEl>
                                      </p:cBhvr>
                                    </p:animEffect>
                                    <p:anim calcmode="lin" valueType="num">
                                      <p:cBhvr>
                                        <p:cTn id="81" dur="1000" fill="hold"/>
                                        <p:tgtEl>
                                          <p:spTgt spid="55">
                                            <p:bg/>
                                          </p:spTgt>
                                        </p:tgtEl>
                                        <p:attrNameLst>
                                          <p:attrName>ppt_x</p:attrName>
                                        </p:attrNameLst>
                                      </p:cBhvr>
                                      <p:tavLst>
                                        <p:tav tm="0">
                                          <p:val>
                                            <p:strVal val="#ppt_x"/>
                                          </p:val>
                                        </p:tav>
                                        <p:tav tm="100000">
                                          <p:val>
                                            <p:strVal val="#ppt_x"/>
                                          </p:val>
                                        </p:tav>
                                      </p:tavLst>
                                    </p:anim>
                                    <p:anim calcmode="lin" valueType="num">
                                      <p:cBhvr>
                                        <p:cTn id="82" dur="1000" fill="hold"/>
                                        <p:tgtEl>
                                          <p:spTgt spid="55">
                                            <p:bg/>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1000"/>
                                        <p:tgtEl>
                                          <p:spTgt spid="55">
                                            <p:txEl>
                                              <p:pRg st="0" end="0"/>
                                            </p:txEl>
                                          </p:spTgt>
                                        </p:tgtEl>
                                      </p:cBhvr>
                                    </p:animEffect>
                                    <p:anim calcmode="lin" valueType="num">
                                      <p:cBhvr>
                                        <p:cTn id="86" dur="10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10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uiExpand="1" build="p" animBg="1"/>
      <p:bldP spid="51" grpId="0" uiExpand="1" build="p" animBg="1"/>
      <p:bldP spid="55" grpId="0" uiExpand="1" build="p" animBg="1"/>
      <p:bldP spid="10" grpId="0" uiExpand="1" build="p" animBg="1"/>
      <p:bldP spid="53" grpId="0" uiExpand="1"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AE397-8614-6810-498D-4A628F96816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C12842D-9858-DACD-AB06-E45D3A5F61A2}"/>
              </a:ext>
            </a:extLst>
          </p:cNvPr>
          <p:cNvSpPr txBox="1">
            <a:spLocks/>
          </p:cNvSpPr>
          <p:nvPr/>
        </p:nvSpPr>
        <p:spPr>
          <a:xfrm>
            <a:off x="537680" y="424495"/>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Index Drawing</a:t>
            </a:r>
          </a:p>
        </p:txBody>
      </p:sp>
      <p:pic>
        <p:nvPicPr>
          <p:cNvPr id="3" name="Picture 2">
            <a:extLst>
              <a:ext uri="{FF2B5EF4-FFF2-40B4-BE49-F238E27FC236}">
                <a16:creationId xmlns:a16="http://schemas.microsoft.com/office/drawing/2014/main" id="{6109F02C-8FB2-07A2-E322-0CD467C74158}"/>
              </a:ext>
            </a:extLst>
          </p:cNvPr>
          <p:cNvPicPr>
            <a:picLocks noChangeAspect="1"/>
          </p:cNvPicPr>
          <p:nvPr/>
        </p:nvPicPr>
        <p:blipFill>
          <a:blip r:embed="rId3"/>
          <a:stretch>
            <a:fillRect/>
          </a:stretch>
        </p:blipFill>
        <p:spPr>
          <a:xfrm>
            <a:off x="5683142" y="2253804"/>
            <a:ext cx="6181206" cy="3939064"/>
          </a:xfrm>
          <a:prstGeom prst="rect">
            <a:avLst/>
          </a:prstGeom>
          <a:ln w="76200">
            <a:solidFill>
              <a:srgbClr val="13784B"/>
            </a:solidFill>
          </a:ln>
        </p:spPr>
      </p:pic>
      <p:grpSp>
        <p:nvGrpSpPr>
          <p:cNvPr id="15" name="Group 14">
            <a:extLst>
              <a:ext uri="{FF2B5EF4-FFF2-40B4-BE49-F238E27FC236}">
                <a16:creationId xmlns:a16="http://schemas.microsoft.com/office/drawing/2014/main" id="{D8EED308-870B-C8BA-D375-22CB42B923B9}"/>
              </a:ext>
            </a:extLst>
          </p:cNvPr>
          <p:cNvGrpSpPr/>
          <p:nvPr/>
        </p:nvGrpSpPr>
        <p:grpSpPr>
          <a:xfrm>
            <a:off x="409869" y="1215342"/>
            <a:ext cx="5794161" cy="5361898"/>
            <a:chOff x="189950" y="1149356"/>
            <a:chExt cx="6133577" cy="5497332"/>
          </a:xfrm>
        </p:grpSpPr>
        <p:pic>
          <p:nvPicPr>
            <p:cNvPr id="7" name="Picture 6">
              <a:extLst>
                <a:ext uri="{FF2B5EF4-FFF2-40B4-BE49-F238E27FC236}">
                  <a16:creationId xmlns:a16="http://schemas.microsoft.com/office/drawing/2014/main" id="{4409F962-AFF0-7348-1F59-612395123EC9}"/>
                </a:ext>
              </a:extLst>
            </p:cNvPr>
            <p:cNvPicPr>
              <a:picLocks noChangeAspect="1"/>
            </p:cNvPicPr>
            <p:nvPr/>
          </p:nvPicPr>
          <p:blipFill>
            <a:blip r:embed="rId4"/>
            <a:stretch>
              <a:fillRect/>
            </a:stretch>
          </p:blipFill>
          <p:spPr>
            <a:xfrm>
              <a:off x="189950" y="1149356"/>
              <a:ext cx="5316636" cy="5497332"/>
            </a:xfrm>
            <a:prstGeom prst="rect">
              <a:avLst/>
            </a:prstGeom>
            <a:ln w="69850">
              <a:solidFill>
                <a:srgbClr val="FFC000"/>
              </a:solidFill>
            </a:ln>
          </p:spPr>
        </p:pic>
        <p:cxnSp>
          <p:nvCxnSpPr>
            <p:cNvPr id="10" name="Straight Connector 9">
              <a:extLst>
                <a:ext uri="{FF2B5EF4-FFF2-40B4-BE49-F238E27FC236}">
                  <a16:creationId xmlns:a16="http://schemas.microsoft.com/office/drawing/2014/main" id="{E5F55277-F8E7-D14D-AE85-17C8DF562EE8}"/>
                </a:ext>
              </a:extLst>
            </p:cNvPr>
            <p:cNvCxnSpPr/>
            <p:nvPr/>
          </p:nvCxnSpPr>
          <p:spPr>
            <a:xfrm>
              <a:off x="5506586" y="1149356"/>
              <a:ext cx="816941" cy="1465055"/>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0F19213-6D57-5DD3-3ADA-B934E83D7E68}"/>
                </a:ext>
              </a:extLst>
            </p:cNvPr>
            <p:cNvCxnSpPr>
              <a:cxnSpLocks/>
            </p:cNvCxnSpPr>
            <p:nvPr/>
          </p:nvCxnSpPr>
          <p:spPr>
            <a:xfrm flipV="1">
              <a:off x="5586626" y="4341591"/>
              <a:ext cx="736901" cy="2305097"/>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04699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Effect transition="in" filter="fade">
                                      <p:cBhvr>
                                        <p:cTn id="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F0959-EFB7-0E56-C5AA-C974E79D767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758B673E-6AD4-23E7-6C7A-91905744943D}"/>
              </a:ext>
            </a:extLst>
          </p:cNvPr>
          <p:cNvSpPr txBox="1">
            <a:spLocks/>
          </p:cNvSpPr>
          <p:nvPr/>
        </p:nvSpPr>
        <p:spPr>
          <a:xfrm>
            <a:off x="537679" y="459779"/>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Index Drawing</a:t>
            </a:r>
          </a:p>
        </p:txBody>
      </p:sp>
      <p:pic>
        <p:nvPicPr>
          <p:cNvPr id="7" name="Picture 6">
            <a:extLst>
              <a:ext uri="{FF2B5EF4-FFF2-40B4-BE49-F238E27FC236}">
                <a16:creationId xmlns:a16="http://schemas.microsoft.com/office/drawing/2014/main" id="{A9BA5BDE-63B3-FA4C-9E0B-FB087AE2FDC8}"/>
              </a:ext>
            </a:extLst>
          </p:cNvPr>
          <p:cNvPicPr>
            <a:picLocks noChangeAspect="1"/>
          </p:cNvPicPr>
          <p:nvPr/>
        </p:nvPicPr>
        <p:blipFill>
          <a:blip r:embed="rId3"/>
          <a:stretch>
            <a:fillRect/>
          </a:stretch>
        </p:blipFill>
        <p:spPr>
          <a:xfrm>
            <a:off x="473283" y="1367098"/>
            <a:ext cx="5020424" cy="5191053"/>
          </a:xfrm>
          <a:prstGeom prst="rect">
            <a:avLst/>
          </a:prstGeom>
          <a:ln w="76200">
            <a:solidFill>
              <a:srgbClr val="13784B"/>
            </a:solidFill>
          </a:ln>
        </p:spPr>
      </p:pic>
      <p:grpSp>
        <p:nvGrpSpPr>
          <p:cNvPr id="23" name="Group 22">
            <a:extLst>
              <a:ext uri="{FF2B5EF4-FFF2-40B4-BE49-F238E27FC236}">
                <a16:creationId xmlns:a16="http://schemas.microsoft.com/office/drawing/2014/main" id="{CF9B173A-2AA3-724D-49F2-D05BADD622AE}"/>
              </a:ext>
            </a:extLst>
          </p:cNvPr>
          <p:cNvGrpSpPr/>
          <p:nvPr/>
        </p:nvGrpSpPr>
        <p:grpSpPr>
          <a:xfrm>
            <a:off x="537680" y="1675028"/>
            <a:ext cx="10818043" cy="1113959"/>
            <a:chOff x="537680" y="1425080"/>
            <a:chExt cx="10818043" cy="1113959"/>
          </a:xfrm>
        </p:grpSpPr>
        <p:cxnSp>
          <p:nvCxnSpPr>
            <p:cNvPr id="10" name="Straight Connector 9">
              <a:extLst>
                <a:ext uri="{FF2B5EF4-FFF2-40B4-BE49-F238E27FC236}">
                  <a16:creationId xmlns:a16="http://schemas.microsoft.com/office/drawing/2014/main" id="{93DA6F75-F865-968E-9C60-2EB2C21F0C60}"/>
                </a:ext>
              </a:extLst>
            </p:cNvPr>
            <p:cNvCxnSpPr>
              <a:cxnSpLocks/>
              <a:stCxn id="2" idx="3"/>
            </p:cNvCxnSpPr>
            <p:nvPr/>
          </p:nvCxnSpPr>
          <p:spPr>
            <a:xfrm>
              <a:off x="2768958" y="1523909"/>
              <a:ext cx="3929337" cy="614862"/>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7B4EAF6-8766-9323-627B-6C67CDD29A66}"/>
                </a:ext>
              </a:extLst>
            </p:cNvPr>
            <p:cNvSpPr/>
            <p:nvPr/>
          </p:nvSpPr>
          <p:spPr>
            <a:xfrm>
              <a:off x="537680" y="1425080"/>
              <a:ext cx="2231278" cy="197658"/>
            </a:xfrm>
            <a:prstGeom prst="rect">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rgbClr val="045594"/>
                </a:solidFill>
                <a:latin typeface="+mj-lt"/>
              </a:endParaRPr>
            </a:p>
          </p:txBody>
        </p:sp>
        <p:pic>
          <p:nvPicPr>
            <p:cNvPr id="12" name="Picture 11">
              <a:extLst>
                <a:ext uri="{FF2B5EF4-FFF2-40B4-BE49-F238E27FC236}">
                  <a16:creationId xmlns:a16="http://schemas.microsoft.com/office/drawing/2014/main" id="{A7374697-7374-44CE-44E8-A39678E24181}"/>
                </a:ext>
              </a:extLst>
            </p:cNvPr>
            <p:cNvPicPr>
              <a:picLocks noChangeAspect="1"/>
            </p:cNvPicPr>
            <p:nvPr/>
          </p:nvPicPr>
          <p:blipFill>
            <a:blip r:embed="rId4"/>
            <a:stretch>
              <a:fillRect/>
            </a:stretch>
          </p:blipFill>
          <p:spPr>
            <a:xfrm>
              <a:off x="5668504" y="2157986"/>
              <a:ext cx="5687219" cy="381053"/>
            </a:xfrm>
            <a:prstGeom prst="rect">
              <a:avLst/>
            </a:prstGeom>
            <a:ln w="76200">
              <a:solidFill>
                <a:srgbClr val="FFC000"/>
              </a:solidFill>
            </a:ln>
          </p:spPr>
        </p:pic>
      </p:grpSp>
      <p:grpSp>
        <p:nvGrpSpPr>
          <p:cNvPr id="24" name="Group 23">
            <a:extLst>
              <a:ext uri="{FF2B5EF4-FFF2-40B4-BE49-F238E27FC236}">
                <a16:creationId xmlns:a16="http://schemas.microsoft.com/office/drawing/2014/main" id="{BF3FF1DA-40F7-D665-C475-182F7E4DA408}"/>
              </a:ext>
            </a:extLst>
          </p:cNvPr>
          <p:cNvGrpSpPr/>
          <p:nvPr/>
        </p:nvGrpSpPr>
        <p:grpSpPr>
          <a:xfrm>
            <a:off x="537679" y="2877401"/>
            <a:ext cx="11013855" cy="1464469"/>
            <a:chOff x="401519" y="2805762"/>
            <a:chExt cx="11582514" cy="1575156"/>
          </a:xfrm>
        </p:grpSpPr>
        <p:grpSp>
          <p:nvGrpSpPr>
            <p:cNvPr id="18" name="Group 17">
              <a:extLst>
                <a:ext uri="{FF2B5EF4-FFF2-40B4-BE49-F238E27FC236}">
                  <a16:creationId xmlns:a16="http://schemas.microsoft.com/office/drawing/2014/main" id="{3B4AAE26-C126-4323-6592-653B8072416C}"/>
                </a:ext>
              </a:extLst>
            </p:cNvPr>
            <p:cNvGrpSpPr/>
            <p:nvPr/>
          </p:nvGrpSpPr>
          <p:grpSpPr>
            <a:xfrm>
              <a:off x="401519" y="2805762"/>
              <a:ext cx="6335413" cy="795508"/>
              <a:chOff x="401519" y="2805762"/>
              <a:chExt cx="6335413" cy="795508"/>
            </a:xfrm>
          </p:grpSpPr>
          <p:cxnSp>
            <p:nvCxnSpPr>
              <p:cNvPr id="16" name="Straight Connector 15">
                <a:extLst>
                  <a:ext uri="{FF2B5EF4-FFF2-40B4-BE49-F238E27FC236}">
                    <a16:creationId xmlns:a16="http://schemas.microsoft.com/office/drawing/2014/main" id="{D29A150F-5061-037B-1744-426ED05908CA}"/>
                  </a:ext>
                </a:extLst>
              </p:cNvPr>
              <p:cNvCxnSpPr>
                <a:cxnSpLocks/>
              </p:cNvCxnSpPr>
              <p:nvPr/>
            </p:nvCxnSpPr>
            <p:spPr>
              <a:xfrm>
                <a:off x="3341701" y="3187727"/>
                <a:ext cx="3395231" cy="413543"/>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4B9D5A90-2A93-B378-3D5A-AFD3258B2C22}"/>
                  </a:ext>
                </a:extLst>
              </p:cNvPr>
              <p:cNvSpPr/>
              <p:nvPr/>
            </p:nvSpPr>
            <p:spPr>
              <a:xfrm>
                <a:off x="401519" y="2805762"/>
                <a:ext cx="2940182" cy="381965"/>
              </a:xfrm>
              <a:prstGeom prst="rect">
                <a:avLst/>
              </a:prstGeom>
              <a:noFill/>
              <a:ln w="539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solidFill>
                    <a:srgbClr val="045594"/>
                  </a:solidFill>
                  <a:latin typeface="+mj-lt"/>
                </a:endParaRPr>
              </a:p>
            </p:txBody>
          </p:sp>
        </p:grpSp>
        <p:pic>
          <p:nvPicPr>
            <p:cNvPr id="21" name="Picture 20">
              <a:extLst>
                <a:ext uri="{FF2B5EF4-FFF2-40B4-BE49-F238E27FC236}">
                  <a16:creationId xmlns:a16="http://schemas.microsoft.com/office/drawing/2014/main" id="{AFFDCE99-DCD4-2D01-D223-D9DCA49E7579}"/>
                </a:ext>
              </a:extLst>
            </p:cNvPr>
            <p:cNvPicPr>
              <a:picLocks noChangeAspect="1"/>
            </p:cNvPicPr>
            <p:nvPr/>
          </p:nvPicPr>
          <p:blipFill>
            <a:blip r:embed="rId5"/>
            <a:stretch>
              <a:fillRect/>
            </a:stretch>
          </p:blipFill>
          <p:spPr>
            <a:xfrm>
              <a:off x="4705917" y="3609285"/>
              <a:ext cx="7278116" cy="771633"/>
            </a:xfrm>
            <a:prstGeom prst="rect">
              <a:avLst/>
            </a:prstGeom>
            <a:ln w="76200">
              <a:solidFill>
                <a:srgbClr val="FFC000"/>
              </a:solidFill>
            </a:ln>
          </p:spPr>
        </p:pic>
      </p:grpSp>
      <p:sp>
        <p:nvSpPr>
          <p:cNvPr id="22" name="TextBox 21">
            <a:extLst>
              <a:ext uri="{FF2B5EF4-FFF2-40B4-BE49-F238E27FC236}">
                <a16:creationId xmlns:a16="http://schemas.microsoft.com/office/drawing/2014/main" id="{BB18208C-6588-2629-ABB1-088EDB760B7F}"/>
              </a:ext>
            </a:extLst>
          </p:cNvPr>
          <p:cNvSpPr txBox="1"/>
          <p:nvPr/>
        </p:nvSpPr>
        <p:spPr>
          <a:xfrm>
            <a:off x="6399699" y="5258171"/>
            <a:ext cx="4956024" cy="954107"/>
          </a:xfrm>
          <a:prstGeom prst="rect">
            <a:avLst/>
          </a:prstGeom>
          <a:noFill/>
        </p:spPr>
        <p:txBody>
          <a:bodyPr wrap="square" rtlCol="0">
            <a:spAutoFit/>
          </a:bodyPr>
          <a:lstStyle/>
          <a:p>
            <a:r>
              <a:rPr lang="en-US" sz="2800" dirty="0">
                <a:solidFill>
                  <a:srgbClr val="000000"/>
                </a:solidFill>
                <a:latin typeface="+mj-lt"/>
              </a:rPr>
              <a:t>Cross reference </a:t>
            </a:r>
            <a:r>
              <a:rPr lang="en-US" sz="2800" dirty="0" err="1">
                <a:solidFill>
                  <a:srgbClr val="000000"/>
                </a:solidFill>
                <a:latin typeface="+mj-lt"/>
              </a:rPr>
              <a:t>dgn</a:t>
            </a:r>
            <a:r>
              <a:rPr lang="en-US" sz="2800" dirty="0">
                <a:solidFill>
                  <a:srgbClr val="000000"/>
                </a:solidFill>
                <a:latin typeface="+mj-lt"/>
              </a:rPr>
              <a:t> &amp; pdf files before submitting the plan set</a:t>
            </a:r>
          </a:p>
        </p:txBody>
      </p:sp>
    </p:spTree>
    <p:extLst>
      <p:ext uri="{BB962C8B-B14F-4D97-AF65-F5344CB8AC3E}">
        <p14:creationId xmlns:p14="http://schemas.microsoft.com/office/powerpoint/2010/main" val="1961210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59217-1A75-C592-4E45-F25D1CFA950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20FE080D-1D05-FE00-6F29-4B2E0C36DC57}"/>
              </a:ext>
            </a:extLst>
          </p:cNvPr>
          <p:cNvSpPr txBox="1">
            <a:spLocks/>
          </p:cNvSpPr>
          <p:nvPr/>
        </p:nvSpPr>
        <p:spPr>
          <a:xfrm>
            <a:off x="537680" y="585990"/>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Index Drawing</a:t>
            </a:r>
          </a:p>
        </p:txBody>
      </p:sp>
      <p:pic>
        <p:nvPicPr>
          <p:cNvPr id="3" name="Picture 2">
            <a:extLst>
              <a:ext uri="{FF2B5EF4-FFF2-40B4-BE49-F238E27FC236}">
                <a16:creationId xmlns:a16="http://schemas.microsoft.com/office/drawing/2014/main" id="{A10BE5F1-37DF-5E9E-C641-1769E731ECFE}"/>
              </a:ext>
            </a:extLst>
          </p:cNvPr>
          <p:cNvPicPr>
            <a:picLocks noChangeAspect="1"/>
          </p:cNvPicPr>
          <p:nvPr/>
        </p:nvPicPr>
        <p:blipFill>
          <a:blip r:embed="rId3"/>
          <a:stretch>
            <a:fillRect/>
          </a:stretch>
        </p:blipFill>
        <p:spPr>
          <a:xfrm>
            <a:off x="5348351" y="2214393"/>
            <a:ext cx="6367240" cy="4057617"/>
          </a:xfrm>
          <a:prstGeom prst="rect">
            <a:avLst/>
          </a:prstGeom>
          <a:ln w="76200">
            <a:solidFill>
              <a:srgbClr val="13784B"/>
            </a:solidFill>
          </a:ln>
        </p:spPr>
      </p:pic>
      <p:grpSp>
        <p:nvGrpSpPr>
          <p:cNvPr id="14" name="Group 13">
            <a:extLst>
              <a:ext uri="{FF2B5EF4-FFF2-40B4-BE49-F238E27FC236}">
                <a16:creationId xmlns:a16="http://schemas.microsoft.com/office/drawing/2014/main" id="{BB7DF015-7FF7-8C5B-943E-13018C806BAC}"/>
              </a:ext>
            </a:extLst>
          </p:cNvPr>
          <p:cNvGrpSpPr/>
          <p:nvPr/>
        </p:nvGrpSpPr>
        <p:grpSpPr>
          <a:xfrm>
            <a:off x="726391" y="1669887"/>
            <a:ext cx="10927928" cy="4187799"/>
            <a:chOff x="726391" y="1669887"/>
            <a:chExt cx="10927928" cy="4187799"/>
          </a:xfrm>
        </p:grpSpPr>
        <p:pic>
          <p:nvPicPr>
            <p:cNvPr id="7" name="Picture 6">
              <a:extLst>
                <a:ext uri="{FF2B5EF4-FFF2-40B4-BE49-F238E27FC236}">
                  <a16:creationId xmlns:a16="http://schemas.microsoft.com/office/drawing/2014/main" id="{6BB28966-7311-5CFF-4BE2-DB0C9A9AB9EA}"/>
                </a:ext>
              </a:extLst>
            </p:cNvPr>
            <p:cNvPicPr>
              <a:picLocks noChangeAspect="1"/>
            </p:cNvPicPr>
            <p:nvPr/>
          </p:nvPicPr>
          <p:blipFill>
            <a:blip r:embed="rId4"/>
            <a:stretch>
              <a:fillRect/>
            </a:stretch>
          </p:blipFill>
          <p:spPr>
            <a:xfrm>
              <a:off x="726391" y="1673481"/>
              <a:ext cx="6592220" cy="2429214"/>
            </a:xfrm>
            <a:prstGeom prst="rect">
              <a:avLst/>
            </a:prstGeom>
            <a:ln w="76200">
              <a:solidFill>
                <a:srgbClr val="FFC000"/>
              </a:solidFill>
            </a:ln>
          </p:spPr>
        </p:pic>
        <p:cxnSp>
          <p:nvCxnSpPr>
            <p:cNvPr id="10" name="Straight Connector 9">
              <a:extLst>
                <a:ext uri="{FF2B5EF4-FFF2-40B4-BE49-F238E27FC236}">
                  <a16:creationId xmlns:a16="http://schemas.microsoft.com/office/drawing/2014/main" id="{08AE44FC-51DF-B1D2-42D6-4F2ED8F885F0}"/>
                </a:ext>
              </a:extLst>
            </p:cNvPr>
            <p:cNvCxnSpPr>
              <a:cxnSpLocks/>
            </p:cNvCxnSpPr>
            <p:nvPr/>
          </p:nvCxnSpPr>
          <p:spPr>
            <a:xfrm>
              <a:off x="7405352" y="4121239"/>
              <a:ext cx="3103809" cy="1736447"/>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93BACCD-09FE-AEC3-5BCB-FEC6FD0E5986}"/>
                </a:ext>
              </a:extLst>
            </p:cNvPr>
            <p:cNvCxnSpPr>
              <a:cxnSpLocks/>
            </p:cNvCxnSpPr>
            <p:nvPr/>
          </p:nvCxnSpPr>
          <p:spPr>
            <a:xfrm>
              <a:off x="7364744" y="1669887"/>
              <a:ext cx="4289575" cy="4179942"/>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6966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A38CD65-AA15-C887-982E-5F803DE978D6}"/>
              </a:ext>
            </a:extLst>
          </p:cNvPr>
          <p:cNvSpPr txBox="1">
            <a:spLocks/>
          </p:cNvSpPr>
          <p:nvPr/>
        </p:nvSpPr>
        <p:spPr>
          <a:xfrm>
            <a:off x="537680" y="507631"/>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Plan Presentation Guidelines (PPG)</a:t>
            </a:r>
          </a:p>
        </p:txBody>
      </p:sp>
      <p:sp>
        <p:nvSpPr>
          <p:cNvPr id="7" name="TextBox 6">
            <a:extLst>
              <a:ext uri="{FF2B5EF4-FFF2-40B4-BE49-F238E27FC236}">
                <a16:creationId xmlns:a16="http://schemas.microsoft.com/office/drawing/2014/main" id="{115A1D0C-B258-6801-1038-42D8A8DAA73A}"/>
              </a:ext>
            </a:extLst>
          </p:cNvPr>
          <p:cNvSpPr txBox="1"/>
          <p:nvPr/>
        </p:nvSpPr>
        <p:spPr>
          <a:xfrm>
            <a:off x="698642" y="2113850"/>
            <a:ext cx="10794714" cy="3046988"/>
          </a:xfrm>
          <a:prstGeom prst="rect">
            <a:avLst/>
          </a:prstGeom>
          <a:noFill/>
        </p:spPr>
        <p:txBody>
          <a:bodyPr wrap="square" rtlCol="0">
            <a:spAutoFit/>
          </a:bodyPr>
          <a:lstStyle/>
          <a:p>
            <a:pPr marL="457200" indent="-457200">
              <a:buFont typeface="Arial" panose="020B0604020202020204" pitchFamily="34" charset="0"/>
              <a:buChar char="•"/>
            </a:pPr>
            <a:r>
              <a:rPr lang="en-US" sz="3200" dirty="0">
                <a:solidFill>
                  <a:srgbClr val="000000"/>
                </a:solidFill>
                <a:latin typeface="+mj-lt"/>
              </a:rPr>
              <a:t>All roadway plans must follow the PPG</a:t>
            </a:r>
          </a:p>
          <a:p>
            <a:endParaRPr lang="en-US" sz="3200" dirty="0">
              <a:solidFill>
                <a:srgbClr val="000000"/>
              </a:solidFill>
              <a:latin typeface="+mj-lt"/>
            </a:endParaRPr>
          </a:p>
          <a:p>
            <a:pPr marL="457200" indent="-457200">
              <a:buFont typeface="Arial" panose="020B0604020202020204" pitchFamily="34" charset="0"/>
              <a:buChar char="•"/>
            </a:pPr>
            <a:r>
              <a:rPr lang="en-US" sz="3200" dirty="0">
                <a:solidFill>
                  <a:srgbClr val="000000"/>
                </a:solidFill>
                <a:latin typeface="+mj-lt"/>
              </a:rPr>
              <a:t>PPG is located on ROADS</a:t>
            </a:r>
          </a:p>
          <a:p>
            <a:endParaRPr lang="en-US" sz="3200" dirty="0">
              <a:solidFill>
                <a:srgbClr val="000000"/>
              </a:solidFill>
              <a:latin typeface="+mj-lt"/>
            </a:endParaRPr>
          </a:p>
          <a:p>
            <a:pPr lvl="1" algn="ctr"/>
            <a:r>
              <a:rPr lang="en-US" sz="3200" dirty="0">
                <a:solidFill>
                  <a:srgbClr val="000000"/>
                </a:solidFill>
                <a:latin typeface="+mj-lt"/>
              </a:rPr>
              <a:t>	</a:t>
            </a:r>
            <a:r>
              <a:rPr lang="en-US" sz="3200" dirty="0">
                <a:solidFill>
                  <a:srgbClr val="045594"/>
                </a:solidFill>
                <a:latin typeface="+mj-lt"/>
              </a:rPr>
              <a:t>Manuals &amp; Guidelines/Plan Presentation Guidelines/Category: PPG Current</a:t>
            </a:r>
          </a:p>
        </p:txBody>
      </p:sp>
    </p:spTree>
    <p:extLst>
      <p:ext uri="{BB962C8B-B14F-4D97-AF65-F5344CB8AC3E}">
        <p14:creationId xmlns:p14="http://schemas.microsoft.com/office/powerpoint/2010/main" val="64866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723E-2710-182E-6147-B3A69A3E502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0CBB1D02-02E8-E515-972E-2E308B0F0AC0}"/>
              </a:ext>
            </a:extLst>
          </p:cNvPr>
          <p:cNvSpPr txBox="1">
            <a:spLocks/>
          </p:cNvSpPr>
          <p:nvPr/>
        </p:nvSpPr>
        <p:spPr>
          <a:xfrm>
            <a:off x="537680" y="522270"/>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PPG Standards</a:t>
            </a:r>
          </a:p>
        </p:txBody>
      </p:sp>
      <p:sp>
        <p:nvSpPr>
          <p:cNvPr id="7" name="TextBox 6">
            <a:extLst>
              <a:ext uri="{FF2B5EF4-FFF2-40B4-BE49-F238E27FC236}">
                <a16:creationId xmlns:a16="http://schemas.microsoft.com/office/drawing/2014/main" id="{3D517023-927E-0F5A-35DE-0025E790AA6A}"/>
              </a:ext>
            </a:extLst>
          </p:cNvPr>
          <p:cNvSpPr txBox="1"/>
          <p:nvPr/>
        </p:nvSpPr>
        <p:spPr>
          <a:xfrm>
            <a:off x="698643" y="1777429"/>
            <a:ext cx="10794714" cy="3970318"/>
          </a:xfrm>
          <a:prstGeom prst="rect">
            <a:avLst/>
          </a:prstGeom>
          <a:noFill/>
        </p:spPr>
        <p:txBody>
          <a:bodyPr wrap="square" rtlCol="0">
            <a:spAutoFit/>
          </a:bodyPr>
          <a:lstStyle/>
          <a:p>
            <a:r>
              <a:rPr lang="en-US" sz="2800" dirty="0">
                <a:solidFill>
                  <a:srgbClr val="000000"/>
                </a:solidFill>
                <a:latin typeface="+mj-lt"/>
              </a:rPr>
              <a:t>All drawings must include the following standards:</a:t>
            </a:r>
          </a:p>
          <a:p>
            <a:pPr marL="914400" lvl="1" indent="-457200">
              <a:buFont typeface="Arial" panose="020B0604020202020204" pitchFamily="34" charset="0"/>
              <a:buChar char="•"/>
            </a:pPr>
            <a:r>
              <a:rPr lang="en-US" sz="2800" dirty="0">
                <a:solidFill>
                  <a:srgbClr val="000000"/>
                </a:solidFill>
                <a:latin typeface="+mj-lt"/>
              </a:rPr>
              <a:t>Use English Units</a:t>
            </a:r>
          </a:p>
          <a:p>
            <a:pPr marL="914400" lvl="1" indent="-457200">
              <a:buFont typeface="Arial" panose="020B0604020202020204" pitchFamily="34" charset="0"/>
              <a:buChar char="•"/>
            </a:pPr>
            <a:r>
              <a:rPr lang="en-US" sz="2800" dirty="0">
                <a:solidFill>
                  <a:srgbClr val="000000"/>
                </a:solidFill>
                <a:latin typeface="+mj-lt"/>
              </a:rPr>
              <a:t>Provide a scale for the plans</a:t>
            </a:r>
          </a:p>
          <a:p>
            <a:pPr marL="914400" lvl="1" indent="-457200">
              <a:buFont typeface="Arial" panose="020B0604020202020204" pitchFamily="34" charset="0"/>
              <a:buChar char="•"/>
            </a:pPr>
            <a:endParaRPr lang="en-US" sz="2800" dirty="0">
              <a:solidFill>
                <a:srgbClr val="000000"/>
              </a:solidFill>
              <a:latin typeface="+mj-lt"/>
            </a:endParaRPr>
          </a:p>
          <a:p>
            <a:pPr lvl="1"/>
            <a:endParaRPr lang="en-US" sz="2800" dirty="0">
              <a:solidFill>
                <a:srgbClr val="000000"/>
              </a:solidFill>
              <a:latin typeface="+mj-lt"/>
            </a:endParaRPr>
          </a:p>
          <a:p>
            <a:pPr lvl="1"/>
            <a:endParaRPr lang="en-US" sz="2800" dirty="0">
              <a:solidFill>
                <a:srgbClr val="000000"/>
              </a:solidFill>
              <a:latin typeface="+mj-lt"/>
            </a:endParaRPr>
          </a:p>
          <a:p>
            <a:pPr marL="914400" lvl="1" indent="-457200">
              <a:buFont typeface="Arial" panose="020B0604020202020204" pitchFamily="34" charset="0"/>
              <a:buChar char="•"/>
            </a:pPr>
            <a:r>
              <a:rPr lang="en-US" sz="2800" dirty="0">
                <a:solidFill>
                  <a:srgbClr val="000000"/>
                </a:solidFill>
                <a:latin typeface="+mj-lt"/>
              </a:rPr>
              <a:t>Title Block</a:t>
            </a:r>
          </a:p>
          <a:p>
            <a:pPr marL="914400" lvl="1" indent="-457200">
              <a:buFont typeface="Arial" panose="020B0604020202020204" pitchFamily="34" charset="0"/>
              <a:buChar char="•"/>
            </a:pPr>
            <a:endParaRPr lang="en-US" sz="2800" dirty="0">
              <a:solidFill>
                <a:srgbClr val="000000"/>
              </a:solidFill>
              <a:latin typeface="+mj-lt"/>
            </a:endParaRPr>
          </a:p>
          <a:p>
            <a:endParaRPr lang="en-US" sz="2800" dirty="0">
              <a:solidFill>
                <a:srgbClr val="000000"/>
              </a:solidFill>
              <a:latin typeface="+mj-lt"/>
            </a:endParaRPr>
          </a:p>
        </p:txBody>
      </p:sp>
      <p:grpSp>
        <p:nvGrpSpPr>
          <p:cNvPr id="20" name="Group 19">
            <a:extLst>
              <a:ext uri="{FF2B5EF4-FFF2-40B4-BE49-F238E27FC236}">
                <a16:creationId xmlns:a16="http://schemas.microsoft.com/office/drawing/2014/main" id="{252D7DB1-8F3B-E06E-8B1E-782413B1344E}"/>
              </a:ext>
            </a:extLst>
          </p:cNvPr>
          <p:cNvGrpSpPr/>
          <p:nvPr/>
        </p:nvGrpSpPr>
        <p:grpSpPr>
          <a:xfrm>
            <a:off x="6622375" y="2763653"/>
            <a:ext cx="4419009" cy="1700709"/>
            <a:chOff x="6622375" y="2763653"/>
            <a:chExt cx="4419009" cy="1700709"/>
          </a:xfrm>
        </p:grpSpPr>
        <p:pic>
          <p:nvPicPr>
            <p:cNvPr id="3" name="Picture 2">
              <a:extLst>
                <a:ext uri="{FF2B5EF4-FFF2-40B4-BE49-F238E27FC236}">
                  <a16:creationId xmlns:a16="http://schemas.microsoft.com/office/drawing/2014/main" id="{73215EA6-97BA-F7BF-B9F2-9D21F41C3792}"/>
                </a:ext>
              </a:extLst>
            </p:cNvPr>
            <p:cNvPicPr>
              <a:picLocks noChangeAspect="1"/>
            </p:cNvPicPr>
            <p:nvPr/>
          </p:nvPicPr>
          <p:blipFill>
            <a:blip r:embed="rId3"/>
            <a:srcRect/>
            <a:stretch/>
          </p:blipFill>
          <p:spPr>
            <a:xfrm>
              <a:off x="6622375" y="2763653"/>
              <a:ext cx="4419009" cy="1051172"/>
            </a:xfrm>
            <a:prstGeom prst="rect">
              <a:avLst/>
            </a:prstGeom>
            <a:ln w="76200">
              <a:solidFill>
                <a:srgbClr val="045594"/>
              </a:solidFill>
            </a:ln>
          </p:spPr>
        </p:pic>
        <p:grpSp>
          <p:nvGrpSpPr>
            <p:cNvPr id="19" name="Group 18">
              <a:extLst>
                <a:ext uri="{FF2B5EF4-FFF2-40B4-BE49-F238E27FC236}">
                  <a16:creationId xmlns:a16="http://schemas.microsoft.com/office/drawing/2014/main" id="{9AA91E90-9633-F0E1-781A-83EA1ACA6421}"/>
                </a:ext>
              </a:extLst>
            </p:cNvPr>
            <p:cNvGrpSpPr/>
            <p:nvPr/>
          </p:nvGrpSpPr>
          <p:grpSpPr>
            <a:xfrm>
              <a:off x="7086985" y="3614809"/>
              <a:ext cx="1744894" cy="849553"/>
              <a:chOff x="4723930" y="4299478"/>
              <a:chExt cx="1744894" cy="849553"/>
            </a:xfrm>
          </p:grpSpPr>
          <p:cxnSp>
            <p:nvCxnSpPr>
              <p:cNvPr id="11" name="Straight Connector 10">
                <a:extLst>
                  <a:ext uri="{FF2B5EF4-FFF2-40B4-BE49-F238E27FC236}">
                    <a16:creationId xmlns:a16="http://schemas.microsoft.com/office/drawing/2014/main" id="{35186189-5994-AEF1-49BC-9530CC2D0DFA}"/>
                  </a:ext>
                </a:extLst>
              </p:cNvPr>
              <p:cNvCxnSpPr>
                <a:cxnSpLocks/>
              </p:cNvCxnSpPr>
              <p:nvPr/>
            </p:nvCxnSpPr>
            <p:spPr>
              <a:xfrm>
                <a:off x="4723930" y="4299478"/>
                <a:ext cx="0" cy="652666"/>
              </a:xfrm>
              <a:prstGeom prst="line">
                <a:avLst/>
              </a:prstGeom>
              <a:ln w="50800">
                <a:solidFill>
                  <a:srgbClr val="FF0000"/>
                </a:solidFill>
              </a:ln>
            </p:spPr>
            <p:style>
              <a:lnRef idx="3">
                <a:schemeClr val="dk1"/>
              </a:lnRef>
              <a:fillRef idx="0">
                <a:schemeClr val="dk1"/>
              </a:fillRef>
              <a:effectRef idx="2">
                <a:schemeClr val="dk1"/>
              </a:effectRef>
              <a:fontRef idx="minor">
                <a:schemeClr val="tx1"/>
              </a:fontRef>
            </p:style>
          </p:cxnSp>
          <p:cxnSp>
            <p:nvCxnSpPr>
              <p:cNvPr id="13" name="Straight Connector 12">
                <a:extLst>
                  <a:ext uri="{FF2B5EF4-FFF2-40B4-BE49-F238E27FC236}">
                    <a16:creationId xmlns:a16="http://schemas.microsoft.com/office/drawing/2014/main" id="{69982A3D-F5C9-9513-A612-E3A0D19E232F}"/>
                  </a:ext>
                </a:extLst>
              </p:cNvPr>
              <p:cNvCxnSpPr>
                <a:cxnSpLocks/>
              </p:cNvCxnSpPr>
              <p:nvPr/>
            </p:nvCxnSpPr>
            <p:spPr>
              <a:xfrm>
                <a:off x="6468824" y="4299478"/>
                <a:ext cx="0" cy="652666"/>
              </a:xfrm>
              <a:prstGeom prst="line">
                <a:avLst/>
              </a:prstGeom>
              <a:ln w="50800">
                <a:solidFill>
                  <a:srgbClr val="FF0000"/>
                </a:solidFill>
              </a:ln>
            </p:spPr>
            <p:style>
              <a:lnRef idx="3">
                <a:schemeClr val="dk1"/>
              </a:lnRef>
              <a:fillRef idx="0">
                <a:schemeClr val="dk1"/>
              </a:fillRef>
              <a:effectRef idx="2">
                <a:schemeClr val="dk1"/>
              </a:effectRef>
              <a:fontRef idx="minor">
                <a:schemeClr val="tx1"/>
              </a:fontRef>
            </p:style>
          </p:cxnSp>
          <p:cxnSp>
            <p:nvCxnSpPr>
              <p:cNvPr id="15" name="Straight Arrow Connector 14">
                <a:extLst>
                  <a:ext uri="{FF2B5EF4-FFF2-40B4-BE49-F238E27FC236}">
                    <a16:creationId xmlns:a16="http://schemas.microsoft.com/office/drawing/2014/main" id="{87CD269D-3EF1-A932-35F6-AC4819C9C6E8}"/>
                  </a:ext>
                </a:extLst>
              </p:cNvPr>
              <p:cNvCxnSpPr/>
              <p:nvPr/>
            </p:nvCxnSpPr>
            <p:spPr>
              <a:xfrm>
                <a:off x="4723930" y="4654193"/>
                <a:ext cx="1744894" cy="0"/>
              </a:xfrm>
              <a:prstGeom prst="straightConnector1">
                <a:avLst/>
              </a:prstGeom>
              <a:ln w="47625"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6" name="TextBox 15">
                <a:extLst>
                  <a:ext uri="{FF2B5EF4-FFF2-40B4-BE49-F238E27FC236}">
                    <a16:creationId xmlns:a16="http://schemas.microsoft.com/office/drawing/2014/main" id="{06308A73-0406-06FF-78C9-7C3E1CC82768}"/>
                  </a:ext>
                </a:extLst>
              </p:cNvPr>
              <p:cNvSpPr txBox="1"/>
              <p:nvPr/>
            </p:nvSpPr>
            <p:spPr>
              <a:xfrm>
                <a:off x="4879135" y="4625811"/>
                <a:ext cx="1434484" cy="523220"/>
              </a:xfrm>
              <a:prstGeom prst="rect">
                <a:avLst/>
              </a:prstGeom>
              <a:noFill/>
            </p:spPr>
            <p:txBody>
              <a:bodyPr wrap="square" rtlCol="0">
                <a:spAutoFit/>
              </a:bodyPr>
              <a:lstStyle/>
              <a:p>
                <a:r>
                  <a:rPr lang="en-US" sz="2800" dirty="0">
                    <a:solidFill>
                      <a:srgbClr val="045594"/>
                    </a:solidFill>
                    <a:latin typeface="+mj-lt"/>
                  </a:rPr>
                  <a:t>1” = 40 ‘</a:t>
                </a:r>
              </a:p>
            </p:txBody>
          </p:sp>
        </p:grpSp>
      </p:grpSp>
      <p:pic>
        <p:nvPicPr>
          <p:cNvPr id="18" name="Picture 17">
            <a:extLst>
              <a:ext uri="{FF2B5EF4-FFF2-40B4-BE49-F238E27FC236}">
                <a16:creationId xmlns:a16="http://schemas.microsoft.com/office/drawing/2014/main" id="{B8202FB7-CE9A-8B18-206E-240C571268C6}"/>
              </a:ext>
            </a:extLst>
          </p:cNvPr>
          <p:cNvPicPr>
            <a:picLocks noChangeAspect="1"/>
          </p:cNvPicPr>
          <p:nvPr/>
        </p:nvPicPr>
        <p:blipFill>
          <a:blip r:embed="rId4"/>
          <a:srcRect/>
          <a:stretch/>
        </p:blipFill>
        <p:spPr>
          <a:xfrm>
            <a:off x="3771971" y="4695867"/>
            <a:ext cx="4419005" cy="1600396"/>
          </a:xfrm>
          <a:prstGeom prst="rect">
            <a:avLst/>
          </a:prstGeom>
          <a:ln w="76200">
            <a:solidFill>
              <a:srgbClr val="13784B"/>
            </a:solidFill>
          </a:ln>
        </p:spPr>
      </p:pic>
    </p:spTree>
    <p:extLst>
      <p:ext uri="{BB962C8B-B14F-4D97-AF65-F5344CB8AC3E}">
        <p14:creationId xmlns:p14="http://schemas.microsoft.com/office/powerpoint/2010/main" val="138826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xEl>
                                              <p:pRg st="6" end="6"/>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100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61083-0BD7-21D0-1087-1C9790DB2D21}"/>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06581824-78BC-6A0A-3ADC-F0A4E3E27FA8}"/>
              </a:ext>
            </a:extLst>
          </p:cNvPr>
          <p:cNvSpPr txBox="1">
            <a:spLocks/>
          </p:cNvSpPr>
          <p:nvPr/>
        </p:nvSpPr>
        <p:spPr>
          <a:xfrm>
            <a:off x="537679" y="544986"/>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PPG Standards</a:t>
            </a:r>
          </a:p>
        </p:txBody>
      </p:sp>
      <p:sp>
        <p:nvSpPr>
          <p:cNvPr id="7" name="TextBox 6">
            <a:extLst>
              <a:ext uri="{FF2B5EF4-FFF2-40B4-BE49-F238E27FC236}">
                <a16:creationId xmlns:a16="http://schemas.microsoft.com/office/drawing/2014/main" id="{5E2FF4D2-0E0B-58FC-6B91-250F6975A80C}"/>
              </a:ext>
            </a:extLst>
          </p:cNvPr>
          <p:cNvSpPr txBox="1"/>
          <p:nvPr/>
        </p:nvSpPr>
        <p:spPr>
          <a:xfrm>
            <a:off x="698642" y="1502195"/>
            <a:ext cx="10794714" cy="2677656"/>
          </a:xfrm>
          <a:prstGeom prst="rect">
            <a:avLst/>
          </a:prstGeom>
          <a:noFill/>
        </p:spPr>
        <p:txBody>
          <a:bodyPr wrap="square" rtlCol="0">
            <a:spAutoFit/>
          </a:bodyPr>
          <a:lstStyle/>
          <a:p>
            <a:r>
              <a:rPr lang="en-US" sz="2800" dirty="0">
                <a:solidFill>
                  <a:srgbClr val="000000"/>
                </a:solidFill>
                <a:latin typeface="+mj-lt"/>
              </a:rPr>
              <a:t>All drawings must include the following standards:</a:t>
            </a:r>
          </a:p>
          <a:p>
            <a:pPr marL="914400" lvl="1" indent="-457200">
              <a:buFont typeface="Arial" panose="020B0604020202020204" pitchFamily="34" charset="0"/>
              <a:buChar char="•"/>
            </a:pPr>
            <a:r>
              <a:rPr lang="en-US" sz="2800" dirty="0">
                <a:solidFill>
                  <a:srgbClr val="000000"/>
                </a:solidFill>
                <a:latin typeface="+mj-lt"/>
              </a:rPr>
              <a:t>Centerline</a:t>
            </a:r>
          </a:p>
          <a:p>
            <a:pPr marL="914400" lvl="1" indent="-457200">
              <a:buFont typeface="Arial" panose="020B0604020202020204" pitchFamily="34" charset="0"/>
              <a:buChar char="•"/>
            </a:pPr>
            <a:endParaRPr lang="en-US" sz="2800" dirty="0">
              <a:solidFill>
                <a:srgbClr val="000000"/>
              </a:solidFill>
              <a:latin typeface="+mj-lt"/>
            </a:endParaRPr>
          </a:p>
          <a:p>
            <a:pPr lvl="1"/>
            <a:endParaRPr lang="en-US" sz="2800" dirty="0">
              <a:solidFill>
                <a:srgbClr val="000000"/>
              </a:solidFill>
              <a:latin typeface="+mj-lt"/>
            </a:endParaRPr>
          </a:p>
          <a:p>
            <a:pPr marL="914400" lvl="1" indent="-457200">
              <a:buFont typeface="Arial" panose="020B0604020202020204" pitchFamily="34" charset="0"/>
              <a:buChar char="•"/>
            </a:pPr>
            <a:endParaRPr lang="en-US" sz="2800" dirty="0">
              <a:solidFill>
                <a:srgbClr val="000000"/>
              </a:solidFill>
              <a:latin typeface="+mj-lt"/>
            </a:endParaRPr>
          </a:p>
          <a:p>
            <a:endParaRPr lang="en-US" sz="2800" dirty="0">
              <a:solidFill>
                <a:srgbClr val="000000"/>
              </a:solidFill>
              <a:latin typeface="+mj-lt"/>
            </a:endParaRPr>
          </a:p>
        </p:txBody>
      </p:sp>
      <p:pic>
        <p:nvPicPr>
          <p:cNvPr id="3" name="Picture 2">
            <a:extLst>
              <a:ext uri="{FF2B5EF4-FFF2-40B4-BE49-F238E27FC236}">
                <a16:creationId xmlns:a16="http://schemas.microsoft.com/office/drawing/2014/main" id="{162FA13F-2CD0-7F3E-29D1-1BD4B03C094A}"/>
              </a:ext>
            </a:extLst>
          </p:cNvPr>
          <p:cNvPicPr>
            <a:picLocks noChangeAspect="1"/>
          </p:cNvPicPr>
          <p:nvPr/>
        </p:nvPicPr>
        <p:blipFill>
          <a:blip r:embed="rId3"/>
          <a:stretch>
            <a:fillRect/>
          </a:stretch>
        </p:blipFill>
        <p:spPr>
          <a:xfrm>
            <a:off x="1863951" y="3025689"/>
            <a:ext cx="8722538" cy="3046988"/>
          </a:xfrm>
          <a:prstGeom prst="rect">
            <a:avLst/>
          </a:prstGeom>
          <a:ln w="76200">
            <a:solidFill>
              <a:srgbClr val="13784B"/>
            </a:solidFill>
          </a:ln>
        </p:spPr>
      </p:pic>
      <p:cxnSp>
        <p:nvCxnSpPr>
          <p:cNvPr id="8" name="Straight Connector 7">
            <a:extLst>
              <a:ext uri="{FF2B5EF4-FFF2-40B4-BE49-F238E27FC236}">
                <a16:creationId xmlns:a16="http://schemas.microsoft.com/office/drawing/2014/main" id="{0A0E3BC9-7741-7AB8-5928-39C02B8AAD04}"/>
              </a:ext>
            </a:extLst>
          </p:cNvPr>
          <p:cNvCxnSpPr>
            <a:cxnSpLocks/>
          </p:cNvCxnSpPr>
          <p:nvPr/>
        </p:nvCxnSpPr>
        <p:spPr>
          <a:xfrm>
            <a:off x="1839074" y="4325420"/>
            <a:ext cx="8743649" cy="92468"/>
          </a:xfrm>
          <a:prstGeom prst="line">
            <a:avLst/>
          </a:prstGeom>
          <a:ln w="47625">
            <a:solidFill>
              <a:srgbClr val="FFC000"/>
            </a:solidFill>
          </a:ln>
        </p:spPr>
        <p:style>
          <a:lnRef idx="1">
            <a:schemeClr val="accent1"/>
          </a:lnRef>
          <a:fillRef idx="0">
            <a:schemeClr val="accent1"/>
          </a:fillRef>
          <a:effectRef idx="0">
            <a:schemeClr val="accent1"/>
          </a:effectRef>
          <a:fontRef idx="minor">
            <a:schemeClr val="tx1"/>
          </a:fontRef>
        </p:style>
      </p:cxnSp>
      <p:sp>
        <p:nvSpPr>
          <p:cNvPr id="10" name="Arrow: Right 9">
            <a:extLst>
              <a:ext uri="{FF2B5EF4-FFF2-40B4-BE49-F238E27FC236}">
                <a16:creationId xmlns:a16="http://schemas.microsoft.com/office/drawing/2014/main" id="{FB45EA61-5A7E-B4F1-BED9-5A1A1199B30A}"/>
              </a:ext>
            </a:extLst>
          </p:cNvPr>
          <p:cNvSpPr/>
          <p:nvPr/>
        </p:nvSpPr>
        <p:spPr>
          <a:xfrm>
            <a:off x="723519" y="3986372"/>
            <a:ext cx="906869" cy="678095"/>
          </a:xfrm>
          <a:prstGeom prst="rightArrow">
            <a:avLst/>
          </a:prstGeom>
          <a:solidFill>
            <a:srgbClr val="FFC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Tree>
    <p:extLst>
      <p:ext uri="{BB962C8B-B14F-4D97-AF65-F5344CB8AC3E}">
        <p14:creationId xmlns:p14="http://schemas.microsoft.com/office/powerpoint/2010/main" val="3929319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BA750-1D09-0274-552A-16E460348CA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DAB409B-5AC9-C2A2-05D1-0173ACE2CC58}"/>
              </a:ext>
            </a:extLst>
          </p:cNvPr>
          <p:cNvSpPr txBox="1">
            <a:spLocks/>
          </p:cNvSpPr>
          <p:nvPr/>
        </p:nvSpPr>
        <p:spPr>
          <a:xfrm>
            <a:off x="537681" y="544986"/>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PPG Standards</a:t>
            </a:r>
          </a:p>
        </p:txBody>
      </p:sp>
      <p:sp>
        <p:nvSpPr>
          <p:cNvPr id="7" name="TextBox 6">
            <a:extLst>
              <a:ext uri="{FF2B5EF4-FFF2-40B4-BE49-F238E27FC236}">
                <a16:creationId xmlns:a16="http://schemas.microsoft.com/office/drawing/2014/main" id="{F2108E47-6B59-EFDF-F469-A17CBCE5E246}"/>
              </a:ext>
            </a:extLst>
          </p:cNvPr>
          <p:cNvSpPr txBox="1"/>
          <p:nvPr/>
        </p:nvSpPr>
        <p:spPr>
          <a:xfrm>
            <a:off x="537681" y="2070622"/>
            <a:ext cx="5976136" cy="3539430"/>
          </a:xfrm>
          <a:prstGeom prst="rect">
            <a:avLst/>
          </a:prstGeom>
          <a:noFill/>
        </p:spPr>
        <p:txBody>
          <a:bodyPr wrap="square" rtlCol="0">
            <a:spAutoFit/>
          </a:bodyPr>
          <a:lstStyle/>
          <a:p>
            <a:r>
              <a:rPr lang="en-US" sz="2800" dirty="0">
                <a:solidFill>
                  <a:srgbClr val="000000"/>
                </a:solidFill>
                <a:latin typeface="+mj-lt"/>
              </a:rPr>
              <a:t>All drawings must include the following standards:</a:t>
            </a:r>
          </a:p>
          <a:p>
            <a:endParaRPr lang="en-US" sz="2800" dirty="0">
              <a:solidFill>
                <a:srgbClr val="000000"/>
              </a:solidFill>
              <a:latin typeface="+mj-lt"/>
            </a:endParaRPr>
          </a:p>
          <a:p>
            <a:pPr marL="914400" lvl="1" indent="-457200">
              <a:buFont typeface="Arial" panose="020B0604020202020204" pitchFamily="34" charset="0"/>
              <a:buChar char="•"/>
            </a:pPr>
            <a:r>
              <a:rPr lang="en-US" sz="2800" dirty="0">
                <a:solidFill>
                  <a:srgbClr val="000000"/>
                </a:solidFill>
                <a:latin typeface="+mj-lt"/>
              </a:rPr>
              <a:t>North Arrow</a:t>
            </a:r>
          </a:p>
          <a:p>
            <a:pPr lvl="1"/>
            <a:endParaRPr lang="en-US" sz="2800" dirty="0">
              <a:solidFill>
                <a:srgbClr val="000000"/>
              </a:solidFill>
              <a:latin typeface="+mj-lt"/>
            </a:endParaRPr>
          </a:p>
          <a:p>
            <a:pPr marL="914400" lvl="1" indent="-457200">
              <a:buFont typeface="Arial" panose="020B0604020202020204" pitchFamily="34" charset="0"/>
              <a:buChar char="•"/>
            </a:pPr>
            <a:r>
              <a:rPr lang="en-US" sz="2800" dirty="0">
                <a:solidFill>
                  <a:srgbClr val="000000"/>
                </a:solidFill>
                <a:latin typeface="+mj-lt"/>
              </a:rPr>
              <a:t>Text Orientation</a:t>
            </a:r>
          </a:p>
          <a:p>
            <a:pPr marL="914400" lvl="1" indent="-457200">
              <a:buFont typeface="Arial" panose="020B0604020202020204" pitchFamily="34" charset="0"/>
              <a:buChar char="•"/>
            </a:pPr>
            <a:endParaRPr lang="en-US" sz="2800" dirty="0">
              <a:solidFill>
                <a:srgbClr val="000000"/>
              </a:solidFill>
              <a:latin typeface="+mj-lt"/>
            </a:endParaRPr>
          </a:p>
          <a:p>
            <a:endParaRPr lang="en-US" sz="2800" dirty="0">
              <a:solidFill>
                <a:srgbClr val="000000"/>
              </a:solidFill>
              <a:latin typeface="+mj-lt"/>
            </a:endParaRPr>
          </a:p>
        </p:txBody>
      </p:sp>
      <p:pic>
        <p:nvPicPr>
          <p:cNvPr id="9" name="Picture 8">
            <a:extLst>
              <a:ext uri="{FF2B5EF4-FFF2-40B4-BE49-F238E27FC236}">
                <a16:creationId xmlns:a16="http://schemas.microsoft.com/office/drawing/2014/main" id="{A62936B3-B6D5-D6DD-EE22-0E72424548B4}"/>
              </a:ext>
            </a:extLst>
          </p:cNvPr>
          <p:cNvPicPr>
            <a:picLocks noChangeAspect="1"/>
          </p:cNvPicPr>
          <p:nvPr/>
        </p:nvPicPr>
        <p:blipFill>
          <a:blip r:embed="rId3"/>
          <a:stretch>
            <a:fillRect/>
          </a:stretch>
        </p:blipFill>
        <p:spPr>
          <a:xfrm>
            <a:off x="6942298" y="1502195"/>
            <a:ext cx="4585305" cy="5162764"/>
          </a:xfrm>
          <a:prstGeom prst="rect">
            <a:avLst/>
          </a:prstGeom>
          <a:ln w="76200">
            <a:solidFill>
              <a:srgbClr val="13784B"/>
            </a:solidFill>
          </a:ln>
        </p:spPr>
      </p:pic>
      <p:sp>
        <p:nvSpPr>
          <p:cNvPr id="10" name="Arrow: Right 9">
            <a:extLst>
              <a:ext uri="{FF2B5EF4-FFF2-40B4-BE49-F238E27FC236}">
                <a16:creationId xmlns:a16="http://schemas.microsoft.com/office/drawing/2014/main" id="{A5BEF23E-C822-2F4B-3519-79BC352021A6}"/>
              </a:ext>
            </a:extLst>
          </p:cNvPr>
          <p:cNvSpPr/>
          <p:nvPr/>
        </p:nvSpPr>
        <p:spPr>
          <a:xfrm>
            <a:off x="6096000" y="2537716"/>
            <a:ext cx="2878065" cy="410967"/>
          </a:xfrm>
          <a:prstGeom prst="rightArrow">
            <a:avLst/>
          </a:prstGeom>
          <a:solidFill>
            <a:srgbClr val="FF0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1" name="Rectangle 10">
            <a:extLst>
              <a:ext uri="{FF2B5EF4-FFF2-40B4-BE49-F238E27FC236}">
                <a16:creationId xmlns:a16="http://schemas.microsoft.com/office/drawing/2014/main" id="{4497ED6E-4FDF-80BF-F1F4-05128259A2B7}"/>
              </a:ext>
            </a:extLst>
          </p:cNvPr>
          <p:cNvSpPr/>
          <p:nvPr/>
        </p:nvSpPr>
        <p:spPr>
          <a:xfrm>
            <a:off x="9883217" y="2269678"/>
            <a:ext cx="1273995" cy="739739"/>
          </a:xfrm>
          <a:prstGeom prst="rect">
            <a:avLst/>
          </a:prstGeom>
          <a:solidFill>
            <a:srgbClr val="FFFF00">
              <a:alpha val="21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2" name="Rectangle 11">
            <a:extLst>
              <a:ext uri="{FF2B5EF4-FFF2-40B4-BE49-F238E27FC236}">
                <a16:creationId xmlns:a16="http://schemas.microsoft.com/office/drawing/2014/main" id="{7EBA89D1-366A-3EFB-29B9-040B38AADC02}"/>
              </a:ext>
            </a:extLst>
          </p:cNvPr>
          <p:cNvSpPr/>
          <p:nvPr/>
        </p:nvSpPr>
        <p:spPr>
          <a:xfrm>
            <a:off x="9111660" y="4524658"/>
            <a:ext cx="246580" cy="739739"/>
          </a:xfrm>
          <a:prstGeom prst="rect">
            <a:avLst/>
          </a:prstGeom>
          <a:solidFill>
            <a:srgbClr val="00B0F0">
              <a:alpha val="23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Tree>
    <p:extLst>
      <p:ext uri="{BB962C8B-B14F-4D97-AF65-F5344CB8AC3E}">
        <p14:creationId xmlns:p14="http://schemas.microsoft.com/office/powerpoint/2010/main" val="4005425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par>
                          <p:cTn id="17" fill="hold">
                            <p:stCondLst>
                              <p:cond delay="0"/>
                            </p:stCondLst>
                            <p:childTnLst>
                              <p:par>
                                <p:cTn id="18" presetID="42" presetClass="entr" presetSubtype="0" fill="hold" grpId="0" nodeType="afterEffect">
                                  <p:stCondLst>
                                    <p:cond delay="10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10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6AB0D-FF24-E63F-4072-9C908B2C9EC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F190507-B04A-7E71-C9EA-D1CEA5B75A69}"/>
              </a:ext>
            </a:extLst>
          </p:cNvPr>
          <p:cNvSpPr txBox="1">
            <a:spLocks/>
          </p:cNvSpPr>
          <p:nvPr/>
        </p:nvSpPr>
        <p:spPr>
          <a:xfrm>
            <a:off x="556311" y="541084"/>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Coversheet</a:t>
            </a:r>
          </a:p>
        </p:txBody>
      </p:sp>
      <p:pic>
        <p:nvPicPr>
          <p:cNvPr id="3" name="Picture 2">
            <a:extLst>
              <a:ext uri="{FF2B5EF4-FFF2-40B4-BE49-F238E27FC236}">
                <a16:creationId xmlns:a16="http://schemas.microsoft.com/office/drawing/2014/main" id="{FE8FE8A8-52B5-D5C5-6C31-DB82689EACC7}"/>
              </a:ext>
            </a:extLst>
          </p:cNvPr>
          <p:cNvPicPr>
            <a:picLocks noChangeAspect="1"/>
          </p:cNvPicPr>
          <p:nvPr/>
        </p:nvPicPr>
        <p:blipFill>
          <a:blip r:embed="rId3"/>
          <a:stretch>
            <a:fillRect/>
          </a:stretch>
        </p:blipFill>
        <p:spPr>
          <a:xfrm>
            <a:off x="355101" y="1336766"/>
            <a:ext cx="8007539" cy="5122513"/>
          </a:xfrm>
          <a:prstGeom prst="rect">
            <a:avLst/>
          </a:prstGeom>
          <a:ln w="76200">
            <a:solidFill>
              <a:srgbClr val="13784B"/>
            </a:solidFill>
          </a:ln>
        </p:spPr>
      </p:pic>
      <p:sp>
        <p:nvSpPr>
          <p:cNvPr id="8" name="TextBox 7">
            <a:extLst>
              <a:ext uri="{FF2B5EF4-FFF2-40B4-BE49-F238E27FC236}">
                <a16:creationId xmlns:a16="http://schemas.microsoft.com/office/drawing/2014/main" id="{6AAF0E0C-47C5-8DC5-42BA-06F68DAAD49C}"/>
              </a:ext>
            </a:extLst>
          </p:cNvPr>
          <p:cNvSpPr txBox="1"/>
          <p:nvPr/>
        </p:nvSpPr>
        <p:spPr>
          <a:xfrm>
            <a:off x="8537562" y="1586840"/>
            <a:ext cx="3135388" cy="4832092"/>
          </a:xfrm>
          <a:prstGeom prst="rect">
            <a:avLst/>
          </a:prstGeom>
          <a:noFill/>
        </p:spPr>
        <p:txBody>
          <a:bodyPr wrap="square" rtlCol="0">
            <a:spAutoFit/>
          </a:bodyPr>
          <a:lstStyle/>
          <a:p>
            <a:r>
              <a:rPr lang="en-US" sz="2800" dirty="0">
                <a:solidFill>
                  <a:srgbClr val="000000"/>
                </a:solidFill>
                <a:latin typeface="+mj-lt"/>
              </a:rPr>
              <a:t>Required Information:</a:t>
            </a:r>
          </a:p>
          <a:p>
            <a:pPr marL="457200" indent="-457200">
              <a:buFont typeface="Arial" panose="020B0604020202020204" pitchFamily="34" charset="0"/>
              <a:buChar char="•"/>
            </a:pPr>
            <a:r>
              <a:rPr lang="en-US" sz="2800" dirty="0">
                <a:solidFill>
                  <a:srgbClr val="000000"/>
                </a:solidFill>
                <a:latin typeface="+mj-lt"/>
              </a:rPr>
              <a:t>Project Owner</a:t>
            </a:r>
          </a:p>
          <a:p>
            <a:pPr marL="457200" indent="-457200">
              <a:buFont typeface="Arial" panose="020B0604020202020204" pitchFamily="34" charset="0"/>
              <a:buChar char="•"/>
            </a:pPr>
            <a:r>
              <a:rPr lang="en-US" sz="2800" dirty="0">
                <a:solidFill>
                  <a:srgbClr val="000000"/>
                </a:solidFill>
                <a:latin typeface="+mj-lt"/>
              </a:rPr>
              <a:t>Project Description</a:t>
            </a:r>
          </a:p>
          <a:p>
            <a:pPr marL="457200" indent="-457200">
              <a:buFont typeface="Arial" panose="020B0604020202020204" pitchFamily="34" charset="0"/>
              <a:buChar char="•"/>
            </a:pPr>
            <a:r>
              <a:rPr lang="en-US" sz="2800" dirty="0">
                <a:solidFill>
                  <a:srgbClr val="000000"/>
                </a:solidFill>
                <a:latin typeface="+mj-lt"/>
              </a:rPr>
              <a:t>Project Number (if applicable)</a:t>
            </a:r>
          </a:p>
          <a:p>
            <a:pPr marL="457200" indent="-457200">
              <a:buFont typeface="Arial" panose="020B0604020202020204" pitchFamily="34" charset="0"/>
              <a:buChar char="•"/>
            </a:pPr>
            <a:r>
              <a:rPr lang="en-US" sz="2800" dirty="0">
                <a:solidFill>
                  <a:srgbClr val="000000"/>
                </a:solidFill>
                <a:latin typeface="+mj-lt"/>
              </a:rPr>
              <a:t>P.I. No.</a:t>
            </a:r>
          </a:p>
          <a:p>
            <a:pPr marL="457200" indent="-457200">
              <a:buFont typeface="Arial" panose="020B0604020202020204" pitchFamily="34" charset="0"/>
              <a:buChar char="•"/>
            </a:pPr>
            <a:r>
              <a:rPr lang="en-US" sz="2800" dirty="0">
                <a:solidFill>
                  <a:srgbClr val="000000"/>
                </a:solidFill>
                <a:latin typeface="+mj-lt"/>
              </a:rPr>
              <a:t>State &amp; Federal route number</a:t>
            </a:r>
          </a:p>
          <a:p>
            <a:pPr marL="457200" indent="-457200">
              <a:buFont typeface="Arial" panose="020B0604020202020204" pitchFamily="34" charset="0"/>
              <a:buChar char="•"/>
            </a:pPr>
            <a:r>
              <a:rPr lang="en-US" sz="2800" dirty="0">
                <a:solidFill>
                  <a:srgbClr val="000000"/>
                </a:solidFill>
                <a:latin typeface="+mj-lt"/>
              </a:rPr>
              <a:t>County name</a:t>
            </a:r>
          </a:p>
        </p:txBody>
      </p:sp>
      <p:sp>
        <p:nvSpPr>
          <p:cNvPr id="9" name="Rectangle 8">
            <a:extLst>
              <a:ext uri="{FF2B5EF4-FFF2-40B4-BE49-F238E27FC236}">
                <a16:creationId xmlns:a16="http://schemas.microsoft.com/office/drawing/2014/main" id="{41300283-2265-0D71-F565-1C2B2BABB3BB}"/>
              </a:ext>
            </a:extLst>
          </p:cNvPr>
          <p:cNvSpPr/>
          <p:nvPr/>
        </p:nvSpPr>
        <p:spPr>
          <a:xfrm>
            <a:off x="2404153" y="1486986"/>
            <a:ext cx="4654193" cy="516475"/>
          </a:xfrm>
          <a:prstGeom prst="rect">
            <a:avLst/>
          </a:prstGeom>
          <a:solidFill>
            <a:srgbClr val="FFFF0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45594"/>
              </a:solidFill>
              <a:latin typeface="+mj-lt"/>
            </a:endParaRPr>
          </a:p>
        </p:txBody>
      </p:sp>
      <p:sp>
        <p:nvSpPr>
          <p:cNvPr id="10" name="Rectangle 9">
            <a:extLst>
              <a:ext uri="{FF2B5EF4-FFF2-40B4-BE49-F238E27FC236}">
                <a16:creationId xmlns:a16="http://schemas.microsoft.com/office/drawing/2014/main" id="{D02B9172-29D0-E4B4-BE4C-32D46403C32A}"/>
              </a:ext>
            </a:extLst>
          </p:cNvPr>
          <p:cNvSpPr/>
          <p:nvPr/>
        </p:nvSpPr>
        <p:spPr>
          <a:xfrm>
            <a:off x="2404152" y="2006489"/>
            <a:ext cx="4654193" cy="644244"/>
          </a:xfrm>
          <a:prstGeom prst="rect">
            <a:avLst/>
          </a:prstGeom>
          <a:solidFill>
            <a:srgbClr val="92D05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45594"/>
              </a:solidFill>
              <a:latin typeface="+mj-lt"/>
            </a:endParaRPr>
          </a:p>
        </p:txBody>
      </p:sp>
      <p:sp>
        <p:nvSpPr>
          <p:cNvPr id="11" name="Rectangle 10">
            <a:extLst>
              <a:ext uri="{FF2B5EF4-FFF2-40B4-BE49-F238E27FC236}">
                <a16:creationId xmlns:a16="http://schemas.microsoft.com/office/drawing/2014/main" id="{67A4ADA0-53B1-E5EF-C317-E7531FB4CBF9}"/>
              </a:ext>
            </a:extLst>
          </p:cNvPr>
          <p:cNvSpPr/>
          <p:nvPr/>
        </p:nvSpPr>
        <p:spPr>
          <a:xfrm>
            <a:off x="3976099" y="3065089"/>
            <a:ext cx="1273995" cy="644244"/>
          </a:xfrm>
          <a:prstGeom prst="rect">
            <a:avLst/>
          </a:prstGeom>
          <a:solidFill>
            <a:schemeClr val="accent4">
              <a:lumMod val="60000"/>
              <a:lumOff val="40000"/>
              <a:alpha val="2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45594"/>
              </a:solidFill>
              <a:latin typeface="+mj-lt"/>
            </a:endParaRPr>
          </a:p>
        </p:txBody>
      </p:sp>
      <p:sp>
        <p:nvSpPr>
          <p:cNvPr id="12" name="Rectangle 11">
            <a:extLst>
              <a:ext uri="{FF2B5EF4-FFF2-40B4-BE49-F238E27FC236}">
                <a16:creationId xmlns:a16="http://schemas.microsoft.com/office/drawing/2014/main" id="{C9EF8CFC-DFCA-C6B2-1FDC-BD21998C3C5D}"/>
              </a:ext>
            </a:extLst>
          </p:cNvPr>
          <p:cNvSpPr/>
          <p:nvPr/>
        </p:nvSpPr>
        <p:spPr>
          <a:xfrm>
            <a:off x="3945276" y="2827826"/>
            <a:ext cx="1273995" cy="120858"/>
          </a:xfrm>
          <a:prstGeom prst="rect">
            <a:avLst/>
          </a:prstGeom>
          <a:solidFill>
            <a:srgbClr val="00B0F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45594"/>
              </a:solidFill>
              <a:latin typeface="+mj-lt"/>
            </a:endParaRPr>
          </a:p>
        </p:txBody>
      </p:sp>
    </p:spTree>
    <p:extLst>
      <p:ext uri="{BB962C8B-B14F-4D97-AF65-F5344CB8AC3E}">
        <p14:creationId xmlns:p14="http://schemas.microsoft.com/office/powerpoint/2010/main" val="135748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1000"/>
                                  </p:stCondLst>
                                  <p:childTnLst>
                                    <p:set>
                                      <p:cBhvr>
                                        <p:cTn id="30" dur="1" fill="hold">
                                          <p:stCondLst>
                                            <p:cond delay="0"/>
                                          </p:stCondLst>
                                        </p:cTn>
                                        <p:tgtEl>
                                          <p:spTgt spid="8">
                                            <p:txEl>
                                              <p:pRg st="4" end="4"/>
                                            </p:txEl>
                                          </p:spTgt>
                                        </p:tgtEl>
                                        <p:attrNameLst>
                                          <p:attrName>style.visibility</p:attrName>
                                        </p:attrNameLst>
                                      </p:cBhvr>
                                      <p:to>
                                        <p:strVal val="visible"/>
                                      </p:to>
                                    </p:set>
                                  </p:childTnLst>
                                </p:cTn>
                              </p:par>
                            </p:childTnLst>
                          </p:cTn>
                        </p:par>
                        <p:par>
                          <p:cTn id="31" fill="hold">
                            <p:stCondLst>
                              <p:cond delay="1000"/>
                            </p:stCondLst>
                            <p:childTnLst>
                              <p:par>
                                <p:cTn id="32" presetID="1" presetClass="entr" presetSubtype="0" fill="hold" nodeType="afterEffect">
                                  <p:stCondLst>
                                    <p:cond delay="1000"/>
                                  </p:stCondLst>
                                  <p:childTnLst>
                                    <p:set>
                                      <p:cBhvr>
                                        <p:cTn id="33" dur="1" fill="hold">
                                          <p:stCondLst>
                                            <p:cond delay="0"/>
                                          </p:stCondLst>
                                        </p:cTn>
                                        <p:tgtEl>
                                          <p:spTgt spid="8">
                                            <p:txEl>
                                              <p:pRg st="5" end="5"/>
                                            </p:txEl>
                                          </p:spTgt>
                                        </p:tgtEl>
                                        <p:attrNameLst>
                                          <p:attrName>style.visibility</p:attrName>
                                        </p:attrNameLst>
                                      </p:cBhvr>
                                      <p:to>
                                        <p:strVal val="visible"/>
                                      </p:to>
                                    </p:set>
                                  </p:childTnLst>
                                </p:cTn>
                              </p:par>
                              <p:par>
                                <p:cTn id="34" presetID="42" presetClass="entr" presetSubtype="0" fill="hold" grpId="0" nodeType="withEffect">
                                  <p:stCondLst>
                                    <p:cond delay="10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EC0171-DAE1-44F4-CEBD-AE91B4D1498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9E92B0F-BDF2-28B6-146D-4E1B16265E4D}"/>
              </a:ext>
            </a:extLst>
          </p:cNvPr>
          <p:cNvSpPr txBox="1">
            <a:spLocks/>
          </p:cNvSpPr>
          <p:nvPr/>
        </p:nvSpPr>
        <p:spPr>
          <a:xfrm>
            <a:off x="537681" y="487386"/>
            <a:ext cx="11116639" cy="957209"/>
          </a:xfrm>
          <a:prstGeom prst="rect">
            <a:avLst/>
          </a:prstGeom>
        </p:spPr>
        <p:txBody>
          <a:bodyPr/>
          <a:lstStyle>
            <a:lvl1pPr algn="l" defTabSz="457200" rtl="0" eaLnBrk="1" latinLnBrk="0" hangingPunct="1">
              <a:spcBef>
                <a:spcPct val="0"/>
              </a:spcBef>
              <a:buNone/>
              <a:defRPr sz="4000" b="1"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3600" dirty="0">
                <a:solidFill>
                  <a:srgbClr val="045594"/>
                </a:solidFill>
              </a:rPr>
              <a:t>Coversheet</a:t>
            </a:r>
          </a:p>
        </p:txBody>
      </p:sp>
      <p:pic>
        <p:nvPicPr>
          <p:cNvPr id="3" name="Picture 2">
            <a:extLst>
              <a:ext uri="{FF2B5EF4-FFF2-40B4-BE49-F238E27FC236}">
                <a16:creationId xmlns:a16="http://schemas.microsoft.com/office/drawing/2014/main" id="{259DA898-6855-C333-68EA-64C1B67E0D08}"/>
              </a:ext>
            </a:extLst>
          </p:cNvPr>
          <p:cNvPicPr>
            <a:picLocks noChangeAspect="1"/>
          </p:cNvPicPr>
          <p:nvPr/>
        </p:nvPicPr>
        <p:blipFill>
          <a:blip r:embed="rId3"/>
          <a:stretch>
            <a:fillRect/>
          </a:stretch>
        </p:blipFill>
        <p:spPr>
          <a:xfrm>
            <a:off x="355101" y="1336766"/>
            <a:ext cx="8007539" cy="5122513"/>
          </a:xfrm>
          <a:prstGeom prst="rect">
            <a:avLst/>
          </a:prstGeom>
          <a:ln w="76200">
            <a:solidFill>
              <a:srgbClr val="13784B"/>
            </a:solidFill>
          </a:ln>
        </p:spPr>
      </p:pic>
      <p:sp>
        <p:nvSpPr>
          <p:cNvPr id="8" name="TextBox 7">
            <a:extLst>
              <a:ext uri="{FF2B5EF4-FFF2-40B4-BE49-F238E27FC236}">
                <a16:creationId xmlns:a16="http://schemas.microsoft.com/office/drawing/2014/main" id="{313830DC-21A5-A304-15BA-84ADD294033A}"/>
              </a:ext>
            </a:extLst>
          </p:cNvPr>
          <p:cNvSpPr txBox="1"/>
          <p:nvPr/>
        </p:nvSpPr>
        <p:spPr>
          <a:xfrm>
            <a:off x="8540695" y="1900741"/>
            <a:ext cx="3135388" cy="4401205"/>
          </a:xfrm>
          <a:prstGeom prst="rect">
            <a:avLst/>
          </a:prstGeom>
          <a:noFill/>
        </p:spPr>
        <p:txBody>
          <a:bodyPr wrap="square" rtlCol="0">
            <a:spAutoFit/>
          </a:bodyPr>
          <a:lstStyle/>
          <a:p>
            <a:r>
              <a:rPr lang="en-US" sz="2800" dirty="0">
                <a:solidFill>
                  <a:srgbClr val="000000"/>
                </a:solidFill>
                <a:latin typeface="+mj-lt"/>
              </a:rPr>
              <a:t>Required Information:</a:t>
            </a:r>
          </a:p>
          <a:p>
            <a:pPr marL="457200" indent="-457200">
              <a:buFont typeface="Arial" panose="020B0604020202020204" pitchFamily="34" charset="0"/>
              <a:buChar char="•"/>
            </a:pPr>
            <a:r>
              <a:rPr lang="en-US" sz="2800" dirty="0">
                <a:solidFill>
                  <a:srgbClr val="000000"/>
                </a:solidFill>
                <a:latin typeface="+mj-lt"/>
              </a:rPr>
              <a:t>Project Lenth Table</a:t>
            </a:r>
          </a:p>
          <a:p>
            <a:pPr marL="457200" indent="-457200">
              <a:buFont typeface="Arial" panose="020B0604020202020204" pitchFamily="34" charset="0"/>
              <a:buChar char="•"/>
            </a:pPr>
            <a:r>
              <a:rPr lang="en-US" sz="2800" dirty="0">
                <a:solidFill>
                  <a:srgbClr val="000000"/>
                </a:solidFill>
                <a:latin typeface="+mj-lt"/>
              </a:rPr>
              <a:t>Revision Summary  Table</a:t>
            </a:r>
          </a:p>
          <a:p>
            <a:pPr marL="457200" indent="-457200">
              <a:buFont typeface="Arial" panose="020B0604020202020204" pitchFamily="34" charset="0"/>
              <a:buChar char="•"/>
            </a:pPr>
            <a:r>
              <a:rPr lang="en-US" sz="2800" dirty="0">
                <a:solidFill>
                  <a:srgbClr val="000000"/>
                </a:solidFill>
                <a:latin typeface="+mj-lt"/>
              </a:rPr>
              <a:t>Project map oriented with north at top of the drawing</a:t>
            </a:r>
          </a:p>
        </p:txBody>
      </p:sp>
      <p:sp>
        <p:nvSpPr>
          <p:cNvPr id="9" name="Rectangle 8">
            <a:extLst>
              <a:ext uri="{FF2B5EF4-FFF2-40B4-BE49-F238E27FC236}">
                <a16:creationId xmlns:a16="http://schemas.microsoft.com/office/drawing/2014/main" id="{E3B5162F-BF00-094F-5F44-AB3BC281875C}"/>
              </a:ext>
            </a:extLst>
          </p:cNvPr>
          <p:cNvSpPr/>
          <p:nvPr/>
        </p:nvSpPr>
        <p:spPr>
          <a:xfrm>
            <a:off x="3336324" y="5717739"/>
            <a:ext cx="1705233" cy="717637"/>
          </a:xfrm>
          <a:prstGeom prst="rect">
            <a:avLst/>
          </a:prstGeom>
          <a:solidFill>
            <a:srgbClr val="FFFF0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latin typeface="+mj-lt"/>
            </a:endParaRPr>
          </a:p>
        </p:txBody>
      </p:sp>
      <p:sp>
        <p:nvSpPr>
          <p:cNvPr id="10" name="Rectangle 9">
            <a:extLst>
              <a:ext uri="{FF2B5EF4-FFF2-40B4-BE49-F238E27FC236}">
                <a16:creationId xmlns:a16="http://schemas.microsoft.com/office/drawing/2014/main" id="{BFCDF6E4-AC07-B89A-1BE5-4B7C7A3DB66C}"/>
              </a:ext>
            </a:extLst>
          </p:cNvPr>
          <p:cNvSpPr/>
          <p:nvPr/>
        </p:nvSpPr>
        <p:spPr>
          <a:xfrm>
            <a:off x="6095999" y="5461110"/>
            <a:ext cx="2229378" cy="840836"/>
          </a:xfrm>
          <a:prstGeom prst="rect">
            <a:avLst/>
          </a:prstGeom>
          <a:solidFill>
            <a:srgbClr val="92D050">
              <a:alpha val="25000"/>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11" name="Rectangle 10">
            <a:extLst>
              <a:ext uri="{FF2B5EF4-FFF2-40B4-BE49-F238E27FC236}">
                <a16:creationId xmlns:a16="http://schemas.microsoft.com/office/drawing/2014/main" id="{47C32FE9-9B34-973B-53D2-721E3D79450A}"/>
              </a:ext>
            </a:extLst>
          </p:cNvPr>
          <p:cNvSpPr/>
          <p:nvPr/>
        </p:nvSpPr>
        <p:spPr>
          <a:xfrm>
            <a:off x="6278927" y="2808608"/>
            <a:ext cx="339047" cy="644244"/>
          </a:xfrm>
          <a:prstGeom prst="rect">
            <a:avLst/>
          </a:prstGeom>
          <a:solidFill>
            <a:schemeClr val="accent4">
              <a:lumMod val="60000"/>
              <a:lumOff val="40000"/>
              <a:alpha val="2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Tree>
    <p:extLst>
      <p:ext uri="{BB962C8B-B14F-4D97-AF65-F5344CB8AC3E}">
        <p14:creationId xmlns:p14="http://schemas.microsoft.com/office/powerpoint/2010/main" val="37873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par>
                                <p:cTn id="19" presetID="42"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childTnLst>
                                </p:cTn>
                              </p:par>
                              <p:par>
                                <p:cTn id="28" presetID="42" presetClass="entr" presetSubtype="0" fill="hold" grpId="0" nodeType="withEffect">
                                  <p:stCondLst>
                                    <p:cond delay="10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124</TotalTime>
  <Words>3152</Words>
  <Application>Microsoft Office PowerPoint</Application>
  <PresentationFormat>Widescreen</PresentationFormat>
  <Paragraphs>229</Paragraphs>
  <Slides>33</Slides>
  <Notes>31</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33</vt:i4>
      </vt:variant>
    </vt:vector>
  </HeadingPairs>
  <TitlesOfParts>
    <vt:vector size="43" baseType="lpstr">
      <vt:lpstr>Aptos</vt:lpstr>
      <vt:lpstr>Arial</vt:lpstr>
      <vt:lpstr>Calibri</vt:lpstr>
      <vt:lpstr>HelveticaNeueLT Com 55 Roman</vt:lpstr>
      <vt:lpstr>ITC Avant Garde Std Md</vt:lpstr>
      <vt:lpstr>Title Slide Option #1</vt:lpstr>
      <vt:lpstr>Title Slide Option #2</vt:lpstr>
      <vt:lpstr>One Vertical Photo on Right Layout</vt:lpstr>
      <vt:lpstr>Three Horizontal Photos at Bottom Layout</vt:lpstr>
      <vt:lpstr>Two Horizontal Photos on Right  Layout</vt:lpstr>
      <vt:lpstr>Plan Reading Basics</vt:lpstr>
      <vt:lpstr>Disclaimer</vt:lpstr>
      <vt:lpstr>Learning Objectives: How to Read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2025-09-18T14:29:48Z</dcterms:created>
  <dcterms:modified xsi:type="dcterms:W3CDTF">2025-10-29T21:13:57Z</dcterms:modified>
</cp:coreProperties>
</file>